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256" r:id="rId2"/>
    <p:sldId id="257" r:id="rId3"/>
    <p:sldId id="298" r:id="rId4"/>
    <p:sldId id="258" r:id="rId5"/>
    <p:sldId id="299" r:id="rId6"/>
    <p:sldId id="259" r:id="rId7"/>
    <p:sldId id="300" r:id="rId8"/>
    <p:sldId id="29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3" autoAdjust="0"/>
    <p:restoredTop sz="90449" autoAdjust="0"/>
  </p:normalViewPr>
  <p:slideViewPr>
    <p:cSldViewPr snapToGrid="0">
      <p:cViewPr varScale="1">
        <p:scale>
          <a:sx n="68" d="100"/>
          <a:sy n="68" d="100"/>
        </p:scale>
        <p:origin x="7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5C3B8E-D551-44A8-86B3-91DF5E493A02}" type="doc">
      <dgm:prSet loTypeId="urn:microsoft.com/office/officeart/2016/7/layout/ChevronBlockProcess" loCatId="process" qsTypeId="urn:microsoft.com/office/officeart/2005/8/quickstyle/simple2" qsCatId="simple" csTypeId="urn:microsoft.com/office/officeart/2005/8/colors/colorful2" csCatId="colorful" phldr="1"/>
      <dgm:spPr/>
      <dgm:t>
        <a:bodyPr rtlCol="0"/>
        <a:lstStyle/>
        <a:p>
          <a:pPr rtl="0"/>
          <a:endParaRPr lang="en-US"/>
        </a:p>
      </dgm:t>
    </dgm:pt>
    <dgm:pt modelId="{12ECD561-3DDA-4339-A0FB-4D4E23A40C33}">
      <dgm:prSet/>
      <dgm:spPr/>
      <dgm:t>
        <a:bodyPr rtlCol="0"/>
        <a:lstStyle/>
        <a:p>
          <a:pPr rtl="0"/>
          <a:r>
            <a:rPr lang="en-US" altLang="ja-JP" noProof="0" dirty="0">
              <a:latin typeface="BIZ UD明朝 Medium" panose="02020500000000000000" pitchFamily="17" charset="-128"/>
              <a:ea typeface="BIZ UD明朝 Medium" panose="02020500000000000000" pitchFamily="17" charset="-128"/>
            </a:rPr>
            <a:t>4/24~6/16</a:t>
          </a:r>
        </a:p>
      </dgm:t>
    </dgm:pt>
    <dgm:pt modelId="{60DCCB75-45EB-47C6-94A1-94B27FCC8637}" type="parTrans" cxnId="{11850DAF-81D0-4D0F-8DA3-41F4796319E4}">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6CB615D6-747F-4B62-84A6-C892895334F1}" type="sibTrans" cxnId="{11850DAF-81D0-4D0F-8DA3-41F4796319E4}">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ED5F5F48-A694-4063-84AE-7BBF03B6473B}">
      <dgm:prSet/>
      <dgm:spPr/>
      <dgm:t>
        <a:bodyPr rtlCol="0"/>
        <a:lstStyle/>
        <a:p>
          <a:pPr rtl="0"/>
          <a:r>
            <a:rPr lang="en-US" altLang="ja-JP" noProof="0" dirty="0">
              <a:latin typeface="BIZ UD明朝 Medium" panose="02020500000000000000" pitchFamily="17" charset="-128"/>
              <a:ea typeface="BIZ UD明朝 Medium" panose="02020500000000000000" pitchFamily="17" charset="-128"/>
            </a:rPr>
            <a:t>9/25~10/2</a:t>
          </a:r>
        </a:p>
      </dgm:t>
    </dgm:pt>
    <dgm:pt modelId="{314D4780-8160-40E1-907E-9803C159DC60}" type="parTrans" cxnId="{E39B97F3-1B8D-4FAD-BC4F-C5C6BEE48426}">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9D6574AA-015E-4065-B9B4-50E304CE399A}" type="sibTrans" cxnId="{E39B97F3-1B8D-4FAD-BC4F-C5C6BEE48426}">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89CCDC52-A9F5-497B-BC74-486641B631BF}">
      <dgm:prSet custT="1"/>
      <dgm:spPr/>
      <dgm:t>
        <a:bodyPr rtlCol="0"/>
        <a:lstStyle/>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企画シート</a:t>
          </a:r>
          <a:endParaRPr lang="en-US" altLang="ja-JP" sz="2000" noProof="0">
            <a:latin typeface="BIZ UD明朝 Medium" panose="02020500000000000000" pitchFamily="17" charset="-128"/>
            <a:ea typeface="BIZ UD明朝 Medium" panose="02020500000000000000" pitchFamily="17" charset="-128"/>
          </a:endParaRPr>
        </a:p>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プレゼン</a:t>
          </a:r>
          <a:endParaRPr lang="en-US" altLang="ja-JP" sz="2000" noProof="0">
            <a:latin typeface="BIZ UD明朝 Medium" panose="02020500000000000000" pitchFamily="17" charset="-128"/>
            <a:ea typeface="BIZ UD明朝 Medium" panose="02020500000000000000" pitchFamily="17" charset="-128"/>
          </a:endParaRPr>
        </a:p>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資料</a:t>
          </a:r>
          <a:endParaRPr lang="en-US" altLang="ja-JP" sz="2000" noProof="0">
            <a:latin typeface="BIZ UD明朝 Medium" panose="02020500000000000000" pitchFamily="17" charset="-128"/>
            <a:ea typeface="BIZ UD明朝 Medium" panose="02020500000000000000" pitchFamily="17" charset="-128"/>
          </a:endParaRPr>
        </a:p>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提出期間</a:t>
          </a:r>
          <a:endParaRPr lang="ja-JP" altLang="en-US" sz="2000" noProof="0" dirty="0">
            <a:latin typeface="BIZ UD明朝 Medium" panose="02020500000000000000" pitchFamily="17" charset="-128"/>
            <a:ea typeface="BIZ UD明朝 Medium" panose="02020500000000000000" pitchFamily="17" charset="-128"/>
          </a:endParaRPr>
        </a:p>
      </dgm:t>
    </dgm:pt>
    <dgm:pt modelId="{ECDD1ED9-49F5-4E58-8C27-D8D04BD28B1C}" type="parTrans" cxnId="{B9E75C83-E877-41DB-80E3-9FA3C9C09A1C}">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188B27DB-04F0-4A7B-8379-E7BB62B41A9B}" type="sibTrans" cxnId="{B9E75C83-E877-41DB-80E3-9FA3C9C09A1C}">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C7557302-1080-4062-BD53-01E638709AF7}">
      <dgm:prSet/>
      <dgm:spPr/>
      <dgm:t>
        <a:bodyPr rtlCol="0"/>
        <a:lstStyle/>
        <a:p>
          <a:pPr rtl="0"/>
          <a:r>
            <a:rPr lang="en-US" altLang="ja-JP" noProof="0" dirty="0">
              <a:latin typeface="BIZ UD明朝 Medium" panose="02020500000000000000" pitchFamily="17" charset="-128"/>
              <a:ea typeface="BIZ UD明朝 Medium" panose="02020500000000000000" pitchFamily="17" charset="-128"/>
            </a:rPr>
            <a:t>10/15</a:t>
          </a:r>
        </a:p>
      </dgm:t>
    </dgm:pt>
    <dgm:pt modelId="{188D5F10-8B90-4246-817F-E72689340F4D}" type="parTrans" cxnId="{FEEBB089-D007-44F7-B807-D6A765E629F4}">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017F8823-34DA-4B51-A8F1-48B3B268E68C}" type="sibTrans" cxnId="{FEEBB089-D007-44F7-B807-D6A765E629F4}">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CBF64D08-516B-4BE9-8175-9E0DCD16CF40}">
      <dgm:prSet custT="1"/>
      <dgm:spPr/>
      <dgm:t>
        <a:bodyPr rtlCol="0"/>
        <a:lstStyle/>
        <a:p>
          <a:pPr algn="ctr" rtl="0"/>
          <a:r>
            <a:rPr lang="ja-JP" altLang="en-US" sz="2400" noProof="0">
              <a:latin typeface="BIZ UD明朝 Medium" panose="02020500000000000000" pitchFamily="17" charset="-128"/>
              <a:ea typeface="BIZ UD明朝 Medium" panose="02020500000000000000" pitchFamily="17" charset="-128"/>
            </a:rPr>
            <a:t>予選会</a:t>
          </a:r>
          <a:r>
            <a:rPr lang="en-US" altLang="ja-JP" sz="2400" noProof="0">
              <a:latin typeface="BIZ UD明朝 Medium" panose="02020500000000000000" pitchFamily="17" charset="-128"/>
              <a:ea typeface="BIZ UD明朝 Medium" panose="02020500000000000000" pitchFamily="17" charset="-128"/>
            </a:rPr>
            <a:t> </a:t>
          </a:r>
          <a:endParaRPr lang="en-US" altLang="ja-JP" sz="2400" noProof="0" dirty="0">
            <a:latin typeface="BIZ UD明朝 Medium" panose="02020500000000000000" pitchFamily="17" charset="-128"/>
            <a:ea typeface="BIZ UD明朝 Medium" panose="02020500000000000000" pitchFamily="17" charset="-128"/>
          </a:endParaRPr>
        </a:p>
      </dgm:t>
    </dgm:pt>
    <dgm:pt modelId="{DADF6020-CDC3-4402-AD9B-276C3FF76494}" type="parTrans" cxnId="{55AE650D-A026-41AA-B2C6-5FB096179349}">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BB911DA0-67F2-46CD-B3CF-E0FD00B232CE}" type="sibTrans" cxnId="{55AE650D-A026-41AA-B2C6-5FB096179349}">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D598A8D5-0B1F-486B-82C7-20C837773C91}">
      <dgm:prSet/>
      <dgm:spPr/>
      <dgm:t>
        <a:bodyPr rtlCol="0"/>
        <a:lstStyle/>
        <a:p>
          <a:pPr rtl="0"/>
          <a:r>
            <a:rPr lang="en-US" altLang="ja-JP" noProof="0" dirty="0">
              <a:latin typeface="BIZ UD明朝 Medium" panose="02020500000000000000" pitchFamily="17" charset="-128"/>
              <a:ea typeface="BIZ UD明朝 Medium" panose="02020500000000000000" pitchFamily="17" charset="-128"/>
            </a:rPr>
            <a:t>11/6~11/13</a:t>
          </a:r>
        </a:p>
      </dgm:t>
    </dgm:pt>
    <dgm:pt modelId="{A7418D3C-0D3B-4071-A712-65068EC58CF8}" type="parTrans" cxnId="{D5B7842D-4CB4-4E8A-A918-B0DBC8A97852}">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62A2AD76-9B83-4292-81B4-C997D9089BA3}" type="sibTrans" cxnId="{D5B7842D-4CB4-4E8A-A918-B0DBC8A97852}">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381D7F76-ACD0-468A-99BF-96F7821A77AC}">
      <dgm:prSet custT="1"/>
      <dgm:spPr/>
      <dgm:t>
        <a:bodyPr rtlCol="0"/>
        <a:lstStyle/>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企画シート</a:t>
          </a:r>
          <a:endParaRPr lang="en-US" altLang="ja-JP" sz="2000" noProof="0">
            <a:latin typeface="BIZ UD明朝 Medium" panose="02020500000000000000" pitchFamily="17" charset="-128"/>
            <a:ea typeface="BIZ UD明朝 Medium" panose="02020500000000000000" pitchFamily="17" charset="-128"/>
          </a:endParaRPr>
        </a:p>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プレゼン</a:t>
          </a:r>
          <a:endParaRPr lang="en-US" altLang="ja-JP" sz="2000" noProof="0">
            <a:latin typeface="BIZ UD明朝 Medium" panose="02020500000000000000" pitchFamily="17" charset="-128"/>
            <a:ea typeface="BIZ UD明朝 Medium" panose="02020500000000000000" pitchFamily="17" charset="-128"/>
          </a:endParaRPr>
        </a:p>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資料</a:t>
          </a:r>
          <a:endParaRPr lang="en-US" altLang="ja-JP" sz="2000" noProof="0">
            <a:latin typeface="BIZ UD明朝 Medium" panose="02020500000000000000" pitchFamily="17" charset="-128"/>
            <a:ea typeface="BIZ UD明朝 Medium" panose="02020500000000000000" pitchFamily="17" charset="-128"/>
          </a:endParaRPr>
        </a:p>
        <a:p>
          <a:pPr algn="ctr" rtl="0">
            <a:lnSpc>
              <a:spcPct val="100000"/>
            </a:lnSpc>
          </a:pPr>
          <a:r>
            <a:rPr lang="ja-JP" altLang="en-US" sz="2000" noProof="0">
              <a:latin typeface="BIZ UD明朝 Medium" panose="02020500000000000000" pitchFamily="17" charset="-128"/>
              <a:ea typeface="BIZ UD明朝 Medium" panose="02020500000000000000" pitchFamily="17" charset="-128"/>
            </a:rPr>
            <a:t>提出期間</a:t>
          </a:r>
          <a:endParaRPr lang="ja-JP" altLang="en-US" sz="2000" noProof="0" dirty="0">
            <a:latin typeface="BIZ UD明朝 Medium" panose="02020500000000000000" pitchFamily="17" charset="-128"/>
            <a:ea typeface="BIZ UD明朝 Medium" panose="02020500000000000000" pitchFamily="17" charset="-128"/>
          </a:endParaRPr>
        </a:p>
      </dgm:t>
    </dgm:pt>
    <dgm:pt modelId="{4653BD68-732E-42DE-A0C7-3F002981C2FB}" type="parTrans" cxnId="{796EA086-3742-4623-ABBD-4E6FC3DC5D99}">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22244C34-511A-4D71-900E-7ED93E59D7D2}" type="sibTrans" cxnId="{796EA086-3742-4623-ABBD-4E6FC3DC5D99}">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800D16AE-BE7D-47CE-8C2B-654666E5C73F}">
      <dgm:prSet/>
      <dgm:spPr/>
      <dgm:t>
        <a:bodyPr rtlCol="0"/>
        <a:lstStyle/>
        <a:p>
          <a:pPr rtl="0"/>
          <a:r>
            <a:rPr lang="en-US" altLang="ja-JP" noProof="0" dirty="0">
              <a:latin typeface="BIZ UD明朝 Medium" panose="02020500000000000000" pitchFamily="17" charset="-128"/>
              <a:ea typeface="BIZ UD明朝 Medium" panose="02020500000000000000" pitchFamily="17" charset="-128"/>
            </a:rPr>
            <a:t>11/26</a:t>
          </a:r>
        </a:p>
      </dgm:t>
    </dgm:pt>
    <dgm:pt modelId="{07819CF3-DEA9-4AFB-A493-2486F38076E3}" type="parTrans" cxnId="{6E591F93-686F-4FC1-A3DE-C84DD46D235A}">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6D260AF3-53DD-409D-953F-E54F12664A53}" type="sibTrans" cxnId="{6E591F93-686F-4FC1-A3DE-C84DD46D235A}">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3CA2F77E-105C-4A2A-A7ED-4AEBB90E9F89}">
      <dgm:prSet custT="1"/>
      <dgm:spPr/>
      <dgm:t>
        <a:bodyPr rtlCol="0"/>
        <a:lstStyle/>
        <a:p>
          <a:pPr algn="l" rtl="0"/>
          <a:endParaRPr lang="en-US" altLang="ja-JP" sz="2000" noProof="0">
            <a:latin typeface="BIZ UD明朝 Medium" panose="02020500000000000000" pitchFamily="17" charset="-128"/>
            <a:ea typeface="BIZ UD明朝 Medium" panose="02020500000000000000" pitchFamily="17" charset="-128"/>
          </a:endParaRPr>
        </a:p>
        <a:p>
          <a:pPr algn="ctr" rtl="0"/>
          <a:r>
            <a:rPr lang="ja-JP" altLang="en-US" sz="2000" noProof="0">
              <a:latin typeface="BIZ UD明朝 Medium" panose="02020500000000000000" pitchFamily="17" charset="-128"/>
              <a:ea typeface="BIZ UD明朝 Medium" panose="02020500000000000000" pitchFamily="17" charset="-128"/>
            </a:rPr>
            <a:t>参加申込</a:t>
          </a:r>
          <a:endParaRPr lang="en-US" altLang="ja-JP" sz="2000" noProof="0">
            <a:latin typeface="BIZ UD明朝 Medium" panose="02020500000000000000" pitchFamily="17" charset="-128"/>
            <a:ea typeface="BIZ UD明朝 Medium" panose="02020500000000000000" pitchFamily="17" charset="-128"/>
          </a:endParaRPr>
        </a:p>
        <a:p>
          <a:pPr algn="ctr" rtl="0"/>
          <a:r>
            <a:rPr lang="ja-JP" altLang="en-US" sz="2000" noProof="0">
              <a:latin typeface="BIZ UD明朝 Medium" panose="02020500000000000000" pitchFamily="17" charset="-128"/>
              <a:ea typeface="BIZ UD明朝 Medium" panose="02020500000000000000" pitchFamily="17" charset="-128"/>
            </a:rPr>
            <a:t>期間</a:t>
          </a:r>
          <a:endParaRPr lang="ja-JP" altLang="en-US" sz="2000" noProof="0" dirty="0">
            <a:latin typeface="BIZ UD明朝 Medium" panose="02020500000000000000" pitchFamily="17" charset="-128"/>
            <a:ea typeface="BIZ UD明朝 Medium" panose="02020500000000000000" pitchFamily="17" charset="-128"/>
          </a:endParaRPr>
        </a:p>
      </dgm:t>
    </dgm:pt>
    <dgm:pt modelId="{13B6BDF0-AD0E-418C-AFFF-2DEEF88C3D18}" type="sibTrans" cxnId="{0F26703E-5C72-4291-B531-0477431EAF95}">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EAE5C2A0-4800-4ADC-B298-B18AE4915DE8}" type="parTrans" cxnId="{0F26703E-5C72-4291-B531-0477431EAF95}">
      <dgm:prSet/>
      <dgm:spPr/>
      <dgm:t>
        <a:bodyPr rtlCol="0"/>
        <a:lstStyle/>
        <a:p>
          <a:pPr rtl="0"/>
          <a:endParaRPr lang="ja-JP" altLang="en-US" noProof="0" dirty="0">
            <a:latin typeface="BIZ UD明朝 Medium" panose="02020500000000000000" pitchFamily="17" charset="-128"/>
            <a:ea typeface="BIZ UD明朝 Medium" panose="02020500000000000000" pitchFamily="17" charset="-128"/>
          </a:endParaRPr>
        </a:p>
      </dgm:t>
    </dgm:pt>
    <dgm:pt modelId="{B2B183EE-0FE8-4225-A592-F17C6923F721}">
      <dgm:prSet custT="1"/>
      <dgm:spPr/>
      <dgm:t>
        <a:bodyPr rtlCol="0"/>
        <a:lstStyle/>
        <a:p>
          <a:pPr algn="l" rtl="0"/>
          <a:endParaRPr lang="en-US" altLang="ja-JP" sz="1800" noProof="0" dirty="0">
            <a:solidFill>
              <a:schemeClr val="tx1"/>
            </a:solidFill>
            <a:latin typeface="BIZ UD明朝 Medium" panose="02020500000000000000" pitchFamily="17" charset="-128"/>
            <a:ea typeface="BIZ UD明朝 Medium" panose="02020500000000000000" pitchFamily="17" charset="-128"/>
          </a:endParaRPr>
        </a:p>
      </dgm:t>
    </dgm:pt>
    <dgm:pt modelId="{685E801B-3B31-400C-8B5D-17FBED1F6F47}" type="parTrans" cxnId="{FF574E97-B57D-4DFC-85ED-AE4A923B13C5}">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CAB86348-CE0A-482A-BE9D-96E50BE3654E}" type="sibTrans" cxnId="{FF574E97-B57D-4DFC-85ED-AE4A923B13C5}">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4C7305FE-7483-4022-806B-5695BFB4E990}">
      <dgm:prSet custT="1"/>
      <dgm:spPr/>
      <dgm:t>
        <a:bodyPr rtlCol="0"/>
        <a:lstStyle/>
        <a:p>
          <a:pPr algn="ctr" rtl="0">
            <a:lnSpc>
              <a:spcPct val="200000"/>
            </a:lnSpc>
          </a:pPr>
          <a:r>
            <a:rPr lang="ja-JP" altLang="en-US" sz="2800" noProof="0">
              <a:latin typeface="BIZ UD明朝 Medium" panose="02020500000000000000" pitchFamily="17" charset="-128"/>
              <a:ea typeface="BIZ UD明朝 Medium" panose="02020500000000000000" pitchFamily="17" charset="-128"/>
            </a:rPr>
            <a:t>本選</a:t>
          </a:r>
          <a:endParaRPr lang="ja-JP" altLang="en-US" sz="2800" noProof="0" dirty="0">
            <a:latin typeface="BIZ UD明朝 Medium" panose="02020500000000000000" pitchFamily="17" charset="-128"/>
            <a:ea typeface="BIZ UD明朝 Medium" panose="02020500000000000000" pitchFamily="17" charset="-128"/>
          </a:endParaRPr>
        </a:p>
      </dgm:t>
    </dgm:pt>
    <dgm:pt modelId="{06C96FED-3C00-4D3E-B271-294F1EA8E4C7}" type="parTrans" cxnId="{4B65628A-D8F5-450E-B8BF-4D65E0E7FFEC}">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15D47D4F-8E5B-4170-A9E6-A4DE3F4D4B2F}" type="sibTrans" cxnId="{4B65628A-D8F5-450E-B8BF-4D65E0E7FFEC}">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DE54D015-9765-43E5-BC3C-43FA43E9D13F}">
      <dgm:prSet/>
      <dgm:spPr/>
      <dgm:t>
        <a:bodyPr/>
        <a:lstStyle/>
        <a:p>
          <a:r>
            <a:rPr kumimoji="1" lang="en-US" altLang="ja-JP" dirty="0">
              <a:latin typeface="BIZ UD明朝 Medium" panose="02020500000000000000" pitchFamily="17" charset="-128"/>
              <a:ea typeface="BIZ UD明朝 Medium" panose="02020500000000000000" pitchFamily="17" charset="-128"/>
            </a:rPr>
            <a:t>8/6</a:t>
          </a:r>
          <a:endParaRPr kumimoji="1" lang="ja-JP" altLang="en-US" dirty="0">
            <a:latin typeface="BIZ UD明朝 Medium" panose="02020500000000000000" pitchFamily="17" charset="-128"/>
            <a:ea typeface="BIZ UD明朝 Medium" panose="02020500000000000000" pitchFamily="17" charset="-128"/>
          </a:endParaRPr>
        </a:p>
      </dgm:t>
    </dgm:pt>
    <dgm:pt modelId="{EBC7B4CF-1004-4269-87A4-D7E632D167DF}" type="parTrans" cxnId="{C20E4C14-01AD-4922-B608-CCFACFB977D5}">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D3A6CABA-386C-4DA9-ACD3-74A77BB761C9}" type="sibTrans" cxnId="{C20E4C14-01AD-4922-B608-CCFACFB977D5}">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A08B1CA0-8FF0-44FD-B33B-C2DABB95C195}">
      <dgm:prSet custT="1"/>
      <dgm:spPr/>
      <dgm:t>
        <a:bodyPr/>
        <a:lstStyle/>
        <a:p>
          <a:pPr algn="ctr"/>
          <a:endParaRPr kumimoji="1" lang="en-US" altLang="ja-JP" sz="1500" dirty="0">
            <a:latin typeface="BIZ UD明朝 Medium" panose="02020500000000000000" pitchFamily="17" charset="-128"/>
            <a:ea typeface="BIZ UD明朝 Medium" panose="02020500000000000000" pitchFamily="17" charset="-128"/>
          </a:endParaRPr>
        </a:p>
        <a:p>
          <a:pPr algn="ctr"/>
          <a:r>
            <a:rPr kumimoji="1" lang="ja-JP" altLang="en-US" sz="2000" dirty="0">
              <a:latin typeface="BIZ UD明朝 Medium" panose="02020500000000000000" pitchFamily="17" charset="-128"/>
              <a:ea typeface="BIZ UD明朝 Medium" panose="02020500000000000000" pitchFamily="17" charset="-128"/>
            </a:rPr>
            <a:t>参加者向け</a:t>
          </a:r>
          <a:endParaRPr kumimoji="1" lang="en-US" altLang="ja-JP" sz="2000" dirty="0">
            <a:latin typeface="BIZ UD明朝 Medium" panose="02020500000000000000" pitchFamily="17" charset="-128"/>
            <a:ea typeface="BIZ UD明朝 Medium" panose="02020500000000000000" pitchFamily="17" charset="-128"/>
          </a:endParaRPr>
        </a:p>
        <a:p>
          <a:pPr algn="ctr"/>
          <a:r>
            <a:rPr kumimoji="1" lang="ja-JP" altLang="en-US" sz="2000" dirty="0">
              <a:latin typeface="BIZ UD明朝 Medium" panose="02020500000000000000" pitchFamily="17" charset="-128"/>
              <a:ea typeface="BIZ UD明朝 Medium" panose="02020500000000000000" pitchFamily="17" charset="-128"/>
            </a:rPr>
            <a:t>予選会</a:t>
          </a:r>
          <a:endParaRPr kumimoji="1" lang="en-US" altLang="ja-JP" sz="2000" dirty="0">
            <a:latin typeface="BIZ UD明朝 Medium" panose="02020500000000000000" pitchFamily="17" charset="-128"/>
            <a:ea typeface="BIZ UD明朝 Medium" panose="02020500000000000000" pitchFamily="17" charset="-128"/>
          </a:endParaRPr>
        </a:p>
        <a:p>
          <a:pPr algn="ctr"/>
          <a:r>
            <a:rPr kumimoji="1" lang="ja-JP" altLang="en-US" sz="2000" dirty="0">
              <a:latin typeface="BIZ UD明朝 Medium" panose="02020500000000000000" pitchFamily="17" charset="-128"/>
              <a:ea typeface="BIZ UD明朝 Medium" panose="02020500000000000000" pitchFamily="17" charset="-128"/>
            </a:rPr>
            <a:t>説明会</a:t>
          </a:r>
        </a:p>
      </dgm:t>
    </dgm:pt>
    <dgm:pt modelId="{8AA3840D-E59E-47D2-A3AD-817D5231B4EE}" type="parTrans" cxnId="{D0C433D8-F5E6-4A53-88E6-098DCC767D8E}">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341B82A5-5CD7-423E-8920-538DF394418C}" type="sibTrans" cxnId="{D0C433D8-F5E6-4A53-88E6-098DCC767D8E}">
      <dgm:prSet/>
      <dgm:spPr/>
      <dgm:t>
        <a:bodyPr/>
        <a:lstStyle/>
        <a:p>
          <a:endParaRPr kumimoji="1" lang="ja-JP" altLang="en-US">
            <a:latin typeface="BIZ UD明朝 Medium" panose="02020500000000000000" pitchFamily="17" charset="-128"/>
            <a:ea typeface="BIZ UD明朝 Medium" panose="02020500000000000000" pitchFamily="17" charset="-128"/>
          </a:endParaRPr>
        </a:p>
      </dgm:t>
    </dgm:pt>
    <dgm:pt modelId="{A93611B4-68FB-4C20-AE18-A6DA7DD7A6CC}" type="pres">
      <dgm:prSet presAssocID="{345C3B8E-D551-44A8-86B3-91DF5E493A02}" presName="Name0" presStyleCnt="0">
        <dgm:presLayoutVars>
          <dgm:dir/>
          <dgm:animLvl val="lvl"/>
          <dgm:resizeHandles val="exact"/>
        </dgm:presLayoutVars>
      </dgm:prSet>
      <dgm:spPr/>
    </dgm:pt>
    <dgm:pt modelId="{DDDCE34F-716E-46FF-A549-FD150BD31572}" type="pres">
      <dgm:prSet presAssocID="{12ECD561-3DDA-4339-A0FB-4D4E23A40C33}" presName="composite" presStyleCnt="0"/>
      <dgm:spPr/>
    </dgm:pt>
    <dgm:pt modelId="{0F1AF0E8-20FE-4BE9-A3F8-03BE091D397F}" type="pres">
      <dgm:prSet presAssocID="{12ECD561-3DDA-4339-A0FB-4D4E23A40C33}" presName="parTx" presStyleLbl="alignNode1" presStyleIdx="0" presStyleCnt="6">
        <dgm:presLayoutVars>
          <dgm:chMax val="0"/>
          <dgm:chPref val="0"/>
        </dgm:presLayoutVars>
      </dgm:prSet>
      <dgm:spPr/>
    </dgm:pt>
    <dgm:pt modelId="{C933D86E-FF98-47AF-BBE6-FF943C26F2E5}" type="pres">
      <dgm:prSet presAssocID="{12ECD561-3DDA-4339-A0FB-4D4E23A40C33}" presName="desTx" presStyleLbl="alignAccFollowNode1" presStyleIdx="0" presStyleCnt="6">
        <dgm:presLayoutVars/>
      </dgm:prSet>
      <dgm:spPr/>
    </dgm:pt>
    <dgm:pt modelId="{3BB6C0E6-6BBC-48CD-827B-AE4C5F6371E7}" type="pres">
      <dgm:prSet presAssocID="{6CB615D6-747F-4B62-84A6-C892895334F1}" presName="space" presStyleCnt="0"/>
      <dgm:spPr/>
    </dgm:pt>
    <dgm:pt modelId="{D11B1B53-ED02-4C59-A16B-025C6FAC0F1C}" type="pres">
      <dgm:prSet presAssocID="{DE54D015-9765-43E5-BC3C-43FA43E9D13F}" presName="composite" presStyleCnt="0"/>
      <dgm:spPr/>
    </dgm:pt>
    <dgm:pt modelId="{D36BAE01-76DE-47F2-89FF-529E60C210B4}" type="pres">
      <dgm:prSet presAssocID="{DE54D015-9765-43E5-BC3C-43FA43E9D13F}" presName="parTx" presStyleLbl="alignNode1" presStyleIdx="1" presStyleCnt="6">
        <dgm:presLayoutVars>
          <dgm:chMax val="0"/>
          <dgm:chPref val="0"/>
        </dgm:presLayoutVars>
      </dgm:prSet>
      <dgm:spPr/>
    </dgm:pt>
    <dgm:pt modelId="{443D4227-F5D6-451B-BAB6-BB5708685403}" type="pres">
      <dgm:prSet presAssocID="{DE54D015-9765-43E5-BC3C-43FA43E9D13F}" presName="desTx" presStyleLbl="alignAccFollowNode1" presStyleIdx="1" presStyleCnt="6">
        <dgm:presLayoutVars/>
      </dgm:prSet>
      <dgm:spPr/>
    </dgm:pt>
    <dgm:pt modelId="{06ECD9AE-D626-4AC3-9363-40DADED1BF16}" type="pres">
      <dgm:prSet presAssocID="{D3A6CABA-386C-4DA9-ACD3-74A77BB761C9}" presName="space" presStyleCnt="0"/>
      <dgm:spPr/>
    </dgm:pt>
    <dgm:pt modelId="{AE393141-17BC-494F-B9A3-CAC58B36C989}" type="pres">
      <dgm:prSet presAssocID="{ED5F5F48-A694-4063-84AE-7BBF03B6473B}" presName="composite" presStyleCnt="0"/>
      <dgm:spPr/>
    </dgm:pt>
    <dgm:pt modelId="{4C51B959-D888-4E7E-850B-D41D6FF95010}" type="pres">
      <dgm:prSet presAssocID="{ED5F5F48-A694-4063-84AE-7BBF03B6473B}" presName="parTx" presStyleLbl="alignNode1" presStyleIdx="2" presStyleCnt="6">
        <dgm:presLayoutVars>
          <dgm:chMax val="0"/>
          <dgm:chPref val="0"/>
        </dgm:presLayoutVars>
      </dgm:prSet>
      <dgm:spPr/>
    </dgm:pt>
    <dgm:pt modelId="{FDDBB08E-3151-4A8F-907C-572DAA80C5C0}" type="pres">
      <dgm:prSet presAssocID="{ED5F5F48-A694-4063-84AE-7BBF03B6473B}" presName="desTx" presStyleLbl="alignAccFollowNode1" presStyleIdx="2" presStyleCnt="6">
        <dgm:presLayoutVars/>
      </dgm:prSet>
      <dgm:spPr/>
    </dgm:pt>
    <dgm:pt modelId="{DB644952-7523-4511-9B9B-95D40F3D73E8}" type="pres">
      <dgm:prSet presAssocID="{9D6574AA-015E-4065-B9B4-50E304CE399A}" presName="space" presStyleCnt="0"/>
      <dgm:spPr/>
    </dgm:pt>
    <dgm:pt modelId="{C9C9D221-CB77-442E-A1E6-CB1316EFEBC7}" type="pres">
      <dgm:prSet presAssocID="{C7557302-1080-4062-BD53-01E638709AF7}" presName="composite" presStyleCnt="0"/>
      <dgm:spPr/>
    </dgm:pt>
    <dgm:pt modelId="{58E7B49B-9E8B-44CA-A002-7DC671DDC7D1}" type="pres">
      <dgm:prSet presAssocID="{C7557302-1080-4062-BD53-01E638709AF7}" presName="parTx" presStyleLbl="alignNode1" presStyleIdx="3" presStyleCnt="6">
        <dgm:presLayoutVars>
          <dgm:chMax val="0"/>
          <dgm:chPref val="0"/>
        </dgm:presLayoutVars>
      </dgm:prSet>
      <dgm:spPr/>
    </dgm:pt>
    <dgm:pt modelId="{E3E31A9B-7B4B-4E18-A0D7-2CB184BAEA72}" type="pres">
      <dgm:prSet presAssocID="{C7557302-1080-4062-BD53-01E638709AF7}" presName="desTx" presStyleLbl="alignAccFollowNode1" presStyleIdx="3" presStyleCnt="6">
        <dgm:presLayoutVars/>
      </dgm:prSet>
      <dgm:spPr/>
    </dgm:pt>
    <dgm:pt modelId="{BD6FC4D1-7672-4150-80A2-52CE7756886E}" type="pres">
      <dgm:prSet presAssocID="{017F8823-34DA-4B51-A8F1-48B3B268E68C}" presName="space" presStyleCnt="0"/>
      <dgm:spPr/>
    </dgm:pt>
    <dgm:pt modelId="{4F270C9D-8371-430C-ADAB-272149A905FC}" type="pres">
      <dgm:prSet presAssocID="{D598A8D5-0B1F-486B-82C7-20C837773C91}" presName="composite" presStyleCnt="0"/>
      <dgm:spPr/>
    </dgm:pt>
    <dgm:pt modelId="{ADC7B3B5-4122-4F43-BCA3-D7500779245A}" type="pres">
      <dgm:prSet presAssocID="{D598A8D5-0B1F-486B-82C7-20C837773C91}" presName="parTx" presStyleLbl="alignNode1" presStyleIdx="4" presStyleCnt="6">
        <dgm:presLayoutVars>
          <dgm:chMax val="0"/>
          <dgm:chPref val="0"/>
        </dgm:presLayoutVars>
      </dgm:prSet>
      <dgm:spPr/>
    </dgm:pt>
    <dgm:pt modelId="{859AF4D5-545E-4881-ADAF-1EF9A103C299}" type="pres">
      <dgm:prSet presAssocID="{D598A8D5-0B1F-486B-82C7-20C837773C91}" presName="desTx" presStyleLbl="alignAccFollowNode1" presStyleIdx="4" presStyleCnt="6" custLinFactNeighborY="-1836">
        <dgm:presLayoutVars/>
      </dgm:prSet>
      <dgm:spPr/>
    </dgm:pt>
    <dgm:pt modelId="{AD31A9E3-013E-4C84-9C73-A47E062BC50B}" type="pres">
      <dgm:prSet presAssocID="{62A2AD76-9B83-4292-81B4-C997D9089BA3}" presName="space" presStyleCnt="0"/>
      <dgm:spPr/>
    </dgm:pt>
    <dgm:pt modelId="{691D2972-5E5E-4AF4-ABF5-E51E027C23D9}" type="pres">
      <dgm:prSet presAssocID="{800D16AE-BE7D-47CE-8C2B-654666E5C73F}" presName="composite" presStyleCnt="0"/>
      <dgm:spPr/>
    </dgm:pt>
    <dgm:pt modelId="{D0D90E6E-E28C-4FBA-A7DF-3EF4101842F6}" type="pres">
      <dgm:prSet presAssocID="{800D16AE-BE7D-47CE-8C2B-654666E5C73F}" presName="parTx" presStyleLbl="alignNode1" presStyleIdx="5" presStyleCnt="6">
        <dgm:presLayoutVars>
          <dgm:chMax val="0"/>
          <dgm:chPref val="0"/>
        </dgm:presLayoutVars>
      </dgm:prSet>
      <dgm:spPr/>
    </dgm:pt>
    <dgm:pt modelId="{CA423928-3C8F-4930-AA17-90D99E0FC56D}" type="pres">
      <dgm:prSet presAssocID="{800D16AE-BE7D-47CE-8C2B-654666E5C73F}" presName="desTx" presStyleLbl="alignAccFollowNode1" presStyleIdx="5" presStyleCnt="6">
        <dgm:presLayoutVars/>
      </dgm:prSet>
      <dgm:spPr/>
    </dgm:pt>
  </dgm:ptLst>
  <dgm:cxnLst>
    <dgm:cxn modelId="{55AE650D-A026-41AA-B2C6-5FB096179349}" srcId="{C7557302-1080-4062-BD53-01E638709AF7}" destId="{CBF64D08-516B-4BE9-8175-9E0DCD16CF40}" srcOrd="1" destOrd="0" parTransId="{DADF6020-CDC3-4402-AD9B-276C3FF76494}" sibTransId="{BB911DA0-67F2-46CD-B3CF-E0FD00B232CE}"/>
    <dgm:cxn modelId="{C20E4C14-01AD-4922-B608-CCFACFB977D5}" srcId="{345C3B8E-D551-44A8-86B3-91DF5E493A02}" destId="{DE54D015-9765-43E5-BC3C-43FA43E9D13F}" srcOrd="1" destOrd="0" parTransId="{EBC7B4CF-1004-4269-87A4-D7E632D167DF}" sibTransId="{D3A6CABA-386C-4DA9-ACD3-74A77BB761C9}"/>
    <dgm:cxn modelId="{2863661C-C079-4909-A1CE-0F336B5FA93A}" type="presOf" srcId="{A08B1CA0-8FF0-44FD-B33B-C2DABB95C195}" destId="{443D4227-F5D6-451B-BAB6-BB5708685403}" srcOrd="0" destOrd="0" presId="urn:microsoft.com/office/officeart/2016/7/layout/ChevronBlockProcess"/>
    <dgm:cxn modelId="{44A1C127-D7B5-4ECE-9ABA-7940B9AF138F}" type="presOf" srcId="{B2B183EE-0FE8-4225-A592-F17C6923F721}" destId="{E3E31A9B-7B4B-4E18-A0D7-2CB184BAEA72}" srcOrd="0" destOrd="0" presId="urn:microsoft.com/office/officeart/2016/7/layout/ChevronBlockProcess"/>
    <dgm:cxn modelId="{2A1E5E28-03CC-49C6-8D7B-BA7ECDBD04DA}" type="presOf" srcId="{C7557302-1080-4062-BD53-01E638709AF7}" destId="{58E7B49B-9E8B-44CA-A002-7DC671DDC7D1}" srcOrd="0" destOrd="0" presId="urn:microsoft.com/office/officeart/2016/7/layout/ChevronBlockProcess"/>
    <dgm:cxn modelId="{D5B7842D-4CB4-4E8A-A918-B0DBC8A97852}" srcId="{345C3B8E-D551-44A8-86B3-91DF5E493A02}" destId="{D598A8D5-0B1F-486B-82C7-20C837773C91}" srcOrd="4" destOrd="0" parTransId="{A7418D3C-0D3B-4071-A712-65068EC58CF8}" sibTransId="{62A2AD76-9B83-4292-81B4-C997D9089BA3}"/>
    <dgm:cxn modelId="{0F26703E-5C72-4291-B531-0477431EAF95}" srcId="{12ECD561-3DDA-4339-A0FB-4D4E23A40C33}" destId="{3CA2F77E-105C-4A2A-A7ED-4AEBB90E9F89}" srcOrd="0" destOrd="0" parTransId="{EAE5C2A0-4800-4ADC-B298-B18AE4915DE8}" sibTransId="{13B6BDF0-AD0E-418C-AFFF-2DEEF88C3D18}"/>
    <dgm:cxn modelId="{89B50E60-9984-4011-B6A6-F0D22D290021}" type="presOf" srcId="{345C3B8E-D551-44A8-86B3-91DF5E493A02}" destId="{A93611B4-68FB-4C20-AE18-A6DA7DD7A6CC}" srcOrd="0" destOrd="0" presId="urn:microsoft.com/office/officeart/2016/7/layout/ChevronBlockProcess"/>
    <dgm:cxn modelId="{6CDB6241-09FE-48E4-915D-06620019EAE7}" type="presOf" srcId="{800D16AE-BE7D-47CE-8C2B-654666E5C73F}" destId="{D0D90E6E-E28C-4FBA-A7DF-3EF4101842F6}" srcOrd="0" destOrd="0" presId="urn:microsoft.com/office/officeart/2016/7/layout/ChevronBlockProcess"/>
    <dgm:cxn modelId="{29AE7462-6067-4586-8B16-25AB3F5E294D}" type="presOf" srcId="{ED5F5F48-A694-4063-84AE-7BBF03B6473B}" destId="{4C51B959-D888-4E7E-850B-D41D6FF95010}" srcOrd="0" destOrd="0" presId="urn:microsoft.com/office/officeart/2016/7/layout/ChevronBlockProcess"/>
    <dgm:cxn modelId="{ECCD3744-C5D4-489F-A172-D1F8B326669D}" type="presOf" srcId="{D598A8D5-0B1F-486B-82C7-20C837773C91}" destId="{ADC7B3B5-4122-4F43-BCA3-D7500779245A}" srcOrd="0" destOrd="0" presId="urn:microsoft.com/office/officeart/2016/7/layout/ChevronBlockProcess"/>
    <dgm:cxn modelId="{ABF3CC55-661B-4F38-9A03-A6E6BE68A80A}" type="presOf" srcId="{DE54D015-9765-43E5-BC3C-43FA43E9D13F}" destId="{D36BAE01-76DE-47F2-89FF-529E60C210B4}" srcOrd="0" destOrd="0" presId="urn:microsoft.com/office/officeart/2016/7/layout/ChevronBlockProcess"/>
    <dgm:cxn modelId="{6224857F-EB7A-45EB-A5DA-D3B6579D20E8}" type="presOf" srcId="{4C7305FE-7483-4022-806B-5695BFB4E990}" destId="{CA423928-3C8F-4930-AA17-90D99E0FC56D}" srcOrd="0" destOrd="0" presId="urn:microsoft.com/office/officeart/2016/7/layout/ChevronBlockProcess"/>
    <dgm:cxn modelId="{B9E75C83-E877-41DB-80E3-9FA3C9C09A1C}" srcId="{ED5F5F48-A694-4063-84AE-7BBF03B6473B}" destId="{89CCDC52-A9F5-497B-BC74-486641B631BF}" srcOrd="0" destOrd="0" parTransId="{ECDD1ED9-49F5-4E58-8C27-D8D04BD28B1C}" sibTransId="{188B27DB-04F0-4A7B-8379-E7BB62B41A9B}"/>
    <dgm:cxn modelId="{796EA086-3742-4623-ABBD-4E6FC3DC5D99}" srcId="{D598A8D5-0B1F-486B-82C7-20C837773C91}" destId="{381D7F76-ACD0-468A-99BF-96F7821A77AC}" srcOrd="0" destOrd="0" parTransId="{4653BD68-732E-42DE-A0C7-3F002981C2FB}" sibTransId="{22244C34-511A-4D71-900E-7ED93E59D7D2}"/>
    <dgm:cxn modelId="{FEEBB089-D007-44F7-B807-D6A765E629F4}" srcId="{345C3B8E-D551-44A8-86B3-91DF5E493A02}" destId="{C7557302-1080-4062-BD53-01E638709AF7}" srcOrd="3" destOrd="0" parTransId="{188D5F10-8B90-4246-817F-E72689340F4D}" sibTransId="{017F8823-34DA-4B51-A8F1-48B3B268E68C}"/>
    <dgm:cxn modelId="{4B65628A-D8F5-450E-B8BF-4D65E0E7FFEC}" srcId="{800D16AE-BE7D-47CE-8C2B-654666E5C73F}" destId="{4C7305FE-7483-4022-806B-5695BFB4E990}" srcOrd="0" destOrd="0" parTransId="{06C96FED-3C00-4D3E-B271-294F1EA8E4C7}" sibTransId="{15D47D4F-8E5B-4170-A9E6-A4DE3F4D4B2F}"/>
    <dgm:cxn modelId="{F5D2F58B-B23F-4C2F-9C6E-6FFFAD340249}" type="presOf" srcId="{89CCDC52-A9F5-497B-BC74-486641B631BF}" destId="{FDDBB08E-3151-4A8F-907C-572DAA80C5C0}" srcOrd="0" destOrd="0" presId="urn:microsoft.com/office/officeart/2016/7/layout/ChevronBlockProcess"/>
    <dgm:cxn modelId="{8069028D-0260-4E09-9E5A-A9284C570B73}" type="presOf" srcId="{381D7F76-ACD0-468A-99BF-96F7821A77AC}" destId="{859AF4D5-545E-4881-ADAF-1EF9A103C299}" srcOrd="0" destOrd="0" presId="urn:microsoft.com/office/officeart/2016/7/layout/ChevronBlockProcess"/>
    <dgm:cxn modelId="{6E591F93-686F-4FC1-A3DE-C84DD46D235A}" srcId="{345C3B8E-D551-44A8-86B3-91DF5E493A02}" destId="{800D16AE-BE7D-47CE-8C2B-654666E5C73F}" srcOrd="5" destOrd="0" parTransId="{07819CF3-DEA9-4AFB-A493-2486F38076E3}" sibTransId="{6D260AF3-53DD-409D-953F-E54F12664A53}"/>
    <dgm:cxn modelId="{FF574E97-B57D-4DFC-85ED-AE4A923B13C5}" srcId="{C7557302-1080-4062-BD53-01E638709AF7}" destId="{B2B183EE-0FE8-4225-A592-F17C6923F721}" srcOrd="0" destOrd="0" parTransId="{685E801B-3B31-400C-8B5D-17FBED1F6F47}" sibTransId="{CAB86348-CE0A-482A-BE9D-96E50BE3654E}"/>
    <dgm:cxn modelId="{19DA74A3-78E7-4F21-B760-12EB93740A14}" type="presOf" srcId="{3CA2F77E-105C-4A2A-A7ED-4AEBB90E9F89}" destId="{C933D86E-FF98-47AF-BBE6-FF943C26F2E5}" srcOrd="0" destOrd="0" presId="urn:microsoft.com/office/officeart/2016/7/layout/ChevronBlockProcess"/>
    <dgm:cxn modelId="{11850DAF-81D0-4D0F-8DA3-41F4796319E4}" srcId="{345C3B8E-D551-44A8-86B3-91DF5E493A02}" destId="{12ECD561-3DDA-4339-A0FB-4D4E23A40C33}" srcOrd="0" destOrd="0" parTransId="{60DCCB75-45EB-47C6-94A1-94B27FCC8637}" sibTransId="{6CB615D6-747F-4B62-84A6-C892895334F1}"/>
    <dgm:cxn modelId="{D0C433D8-F5E6-4A53-88E6-098DCC767D8E}" srcId="{DE54D015-9765-43E5-BC3C-43FA43E9D13F}" destId="{A08B1CA0-8FF0-44FD-B33B-C2DABB95C195}" srcOrd="0" destOrd="0" parTransId="{8AA3840D-E59E-47D2-A3AD-817D5231B4EE}" sibTransId="{341B82A5-5CD7-423E-8920-538DF394418C}"/>
    <dgm:cxn modelId="{469482DC-A5B1-47E7-A29B-09DF2431D047}" type="presOf" srcId="{12ECD561-3DDA-4339-A0FB-4D4E23A40C33}" destId="{0F1AF0E8-20FE-4BE9-A3F8-03BE091D397F}" srcOrd="0" destOrd="0" presId="urn:microsoft.com/office/officeart/2016/7/layout/ChevronBlockProcess"/>
    <dgm:cxn modelId="{FE54F8EE-CFD6-4D18-B4D9-DAF678FFC4E3}" type="presOf" srcId="{CBF64D08-516B-4BE9-8175-9E0DCD16CF40}" destId="{E3E31A9B-7B4B-4E18-A0D7-2CB184BAEA72}" srcOrd="0" destOrd="1" presId="urn:microsoft.com/office/officeart/2016/7/layout/ChevronBlockProcess"/>
    <dgm:cxn modelId="{E39B97F3-1B8D-4FAD-BC4F-C5C6BEE48426}" srcId="{345C3B8E-D551-44A8-86B3-91DF5E493A02}" destId="{ED5F5F48-A694-4063-84AE-7BBF03B6473B}" srcOrd="2" destOrd="0" parTransId="{314D4780-8160-40E1-907E-9803C159DC60}" sibTransId="{9D6574AA-015E-4065-B9B4-50E304CE399A}"/>
    <dgm:cxn modelId="{AAFEDD5C-FFA6-465E-A856-829FA1FE2979}" type="presParOf" srcId="{A93611B4-68FB-4C20-AE18-A6DA7DD7A6CC}" destId="{DDDCE34F-716E-46FF-A549-FD150BD31572}" srcOrd="0" destOrd="0" presId="urn:microsoft.com/office/officeart/2016/7/layout/ChevronBlockProcess"/>
    <dgm:cxn modelId="{6C7AB00A-7F1B-454A-9447-E9CC2D98F6F2}" type="presParOf" srcId="{DDDCE34F-716E-46FF-A549-FD150BD31572}" destId="{0F1AF0E8-20FE-4BE9-A3F8-03BE091D397F}" srcOrd="0" destOrd="0" presId="urn:microsoft.com/office/officeart/2016/7/layout/ChevronBlockProcess"/>
    <dgm:cxn modelId="{154324AE-AFE0-4B9C-982B-7EF30C20A888}" type="presParOf" srcId="{DDDCE34F-716E-46FF-A549-FD150BD31572}" destId="{C933D86E-FF98-47AF-BBE6-FF943C26F2E5}" srcOrd="1" destOrd="0" presId="urn:microsoft.com/office/officeart/2016/7/layout/ChevronBlockProcess"/>
    <dgm:cxn modelId="{DD3B5A06-897D-4B78-9BAB-637330E6D9EE}" type="presParOf" srcId="{A93611B4-68FB-4C20-AE18-A6DA7DD7A6CC}" destId="{3BB6C0E6-6BBC-48CD-827B-AE4C5F6371E7}" srcOrd="1" destOrd="0" presId="urn:microsoft.com/office/officeart/2016/7/layout/ChevronBlockProcess"/>
    <dgm:cxn modelId="{2F8A62CB-A5FB-49F9-A900-BF6EC583A4CA}" type="presParOf" srcId="{A93611B4-68FB-4C20-AE18-A6DA7DD7A6CC}" destId="{D11B1B53-ED02-4C59-A16B-025C6FAC0F1C}" srcOrd="2" destOrd="0" presId="urn:microsoft.com/office/officeart/2016/7/layout/ChevronBlockProcess"/>
    <dgm:cxn modelId="{D907130B-F690-4067-939D-11B09776B5EE}" type="presParOf" srcId="{D11B1B53-ED02-4C59-A16B-025C6FAC0F1C}" destId="{D36BAE01-76DE-47F2-89FF-529E60C210B4}" srcOrd="0" destOrd="0" presId="urn:microsoft.com/office/officeart/2016/7/layout/ChevronBlockProcess"/>
    <dgm:cxn modelId="{527B87E2-6A39-46C2-B8E3-F4CDB7C60F3A}" type="presParOf" srcId="{D11B1B53-ED02-4C59-A16B-025C6FAC0F1C}" destId="{443D4227-F5D6-451B-BAB6-BB5708685403}" srcOrd="1" destOrd="0" presId="urn:microsoft.com/office/officeart/2016/7/layout/ChevronBlockProcess"/>
    <dgm:cxn modelId="{80F356FD-E761-4710-9773-3F421B4D3E99}" type="presParOf" srcId="{A93611B4-68FB-4C20-AE18-A6DA7DD7A6CC}" destId="{06ECD9AE-D626-4AC3-9363-40DADED1BF16}" srcOrd="3" destOrd="0" presId="urn:microsoft.com/office/officeart/2016/7/layout/ChevronBlockProcess"/>
    <dgm:cxn modelId="{3E207138-9D0C-4B1A-A495-5007C89F65C1}" type="presParOf" srcId="{A93611B4-68FB-4C20-AE18-A6DA7DD7A6CC}" destId="{AE393141-17BC-494F-B9A3-CAC58B36C989}" srcOrd="4" destOrd="0" presId="urn:microsoft.com/office/officeart/2016/7/layout/ChevronBlockProcess"/>
    <dgm:cxn modelId="{A5F8AADA-2F4D-4B50-A319-9F623228DCFB}" type="presParOf" srcId="{AE393141-17BC-494F-B9A3-CAC58B36C989}" destId="{4C51B959-D888-4E7E-850B-D41D6FF95010}" srcOrd="0" destOrd="0" presId="urn:microsoft.com/office/officeart/2016/7/layout/ChevronBlockProcess"/>
    <dgm:cxn modelId="{3B946708-B171-419A-A4FC-D8544965F411}" type="presParOf" srcId="{AE393141-17BC-494F-B9A3-CAC58B36C989}" destId="{FDDBB08E-3151-4A8F-907C-572DAA80C5C0}" srcOrd="1" destOrd="0" presId="urn:microsoft.com/office/officeart/2016/7/layout/ChevronBlockProcess"/>
    <dgm:cxn modelId="{22A1AD90-77BD-497C-85A3-686FC7A6BEF4}" type="presParOf" srcId="{A93611B4-68FB-4C20-AE18-A6DA7DD7A6CC}" destId="{DB644952-7523-4511-9B9B-95D40F3D73E8}" srcOrd="5" destOrd="0" presId="urn:microsoft.com/office/officeart/2016/7/layout/ChevronBlockProcess"/>
    <dgm:cxn modelId="{3EE8DF7F-476B-4D3C-B9B1-F4B06B5C2CC5}" type="presParOf" srcId="{A93611B4-68FB-4C20-AE18-A6DA7DD7A6CC}" destId="{C9C9D221-CB77-442E-A1E6-CB1316EFEBC7}" srcOrd="6" destOrd="0" presId="urn:microsoft.com/office/officeart/2016/7/layout/ChevronBlockProcess"/>
    <dgm:cxn modelId="{0F76C97D-039B-4C81-B040-1CDD5D2287A7}" type="presParOf" srcId="{C9C9D221-CB77-442E-A1E6-CB1316EFEBC7}" destId="{58E7B49B-9E8B-44CA-A002-7DC671DDC7D1}" srcOrd="0" destOrd="0" presId="urn:microsoft.com/office/officeart/2016/7/layout/ChevronBlockProcess"/>
    <dgm:cxn modelId="{DE160E89-CD28-43A1-9FA1-3CE4FD3FDC21}" type="presParOf" srcId="{C9C9D221-CB77-442E-A1E6-CB1316EFEBC7}" destId="{E3E31A9B-7B4B-4E18-A0D7-2CB184BAEA72}" srcOrd="1" destOrd="0" presId="urn:microsoft.com/office/officeart/2016/7/layout/ChevronBlockProcess"/>
    <dgm:cxn modelId="{E55E00C3-F9E7-4BF8-8BAE-9C74617D38B7}" type="presParOf" srcId="{A93611B4-68FB-4C20-AE18-A6DA7DD7A6CC}" destId="{BD6FC4D1-7672-4150-80A2-52CE7756886E}" srcOrd="7" destOrd="0" presId="urn:microsoft.com/office/officeart/2016/7/layout/ChevronBlockProcess"/>
    <dgm:cxn modelId="{7B20704A-58DC-4B0F-8259-5204DEABB047}" type="presParOf" srcId="{A93611B4-68FB-4C20-AE18-A6DA7DD7A6CC}" destId="{4F270C9D-8371-430C-ADAB-272149A905FC}" srcOrd="8" destOrd="0" presId="urn:microsoft.com/office/officeart/2016/7/layout/ChevronBlockProcess"/>
    <dgm:cxn modelId="{FD5C28E5-7406-4724-BA76-26CC9DF00F56}" type="presParOf" srcId="{4F270C9D-8371-430C-ADAB-272149A905FC}" destId="{ADC7B3B5-4122-4F43-BCA3-D7500779245A}" srcOrd="0" destOrd="0" presId="urn:microsoft.com/office/officeart/2016/7/layout/ChevronBlockProcess"/>
    <dgm:cxn modelId="{BF0C5AD0-8826-4D5F-A98C-4D31AC4EC641}" type="presParOf" srcId="{4F270C9D-8371-430C-ADAB-272149A905FC}" destId="{859AF4D5-545E-4881-ADAF-1EF9A103C299}" srcOrd="1" destOrd="0" presId="urn:microsoft.com/office/officeart/2016/7/layout/ChevronBlockProcess"/>
    <dgm:cxn modelId="{BDAB6007-B308-48C2-A871-81F75F82B086}" type="presParOf" srcId="{A93611B4-68FB-4C20-AE18-A6DA7DD7A6CC}" destId="{AD31A9E3-013E-4C84-9C73-A47E062BC50B}" srcOrd="9" destOrd="0" presId="urn:microsoft.com/office/officeart/2016/7/layout/ChevronBlockProcess"/>
    <dgm:cxn modelId="{D8460D38-A97A-4546-A0F5-5BB36A3214B3}" type="presParOf" srcId="{A93611B4-68FB-4C20-AE18-A6DA7DD7A6CC}" destId="{691D2972-5E5E-4AF4-ABF5-E51E027C23D9}" srcOrd="10" destOrd="0" presId="urn:microsoft.com/office/officeart/2016/7/layout/ChevronBlockProcess"/>
    <dgm:cxn modelId="{77EF9B93-6341-4455-BC49-F1C1C79E09EF}" type="presParOf" srcId="{691D2972-5E5E-4AF4-ABF5-E51E027C23D9}" destId="{D0D90E6E-E28C-4FBA-A7DF-3EF4101842F6}" srcOrd="0" destOrd="0" presId="urn:microsoft.com/office/officeart/2016/7/layout/ChevronBlockProcess"/>
    <dgm:cxn modelId="{B0FC4F52-96C5-4408-B070-612AEE71C8D7}" type="presParOf" srcId="{691D2972-5E5E-4AF4-ABF5-E51E027C23D9}" destId="{CA423928-3C8F-4930-AA17-90D99E0FC56D}"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AF0E8-20FE-4BE9-A3F8-03BE091D397F}">
      <dsp:nvSpPr>
        <dsp:cNvPr id="0" name=""/>
        <dsp:cNvSpPr/>
      </dsp:nvSpPr>
      <dsp:spPr>
        <a:xfrm>
          <a:off x="11072" y="694047"/>
          <a:ext cx="1841946" cy="552583"/>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229" tIns="68229" rIns="68229" bIns="68229" numCol="1" spcCol="1270" rtlCol="0" anchor="ctr" anchorCtr="0">
          <a:noAutofit/>
        </a:bodyPr>
        <a:lstStyle/>
        <a:p>
          <a:pPr marL="0" lvl="0" indent="0" algn="ctr" defTabSz="933450" rtl="0">
            <a:lnSpc>
              <a:spcPct val="90000"/>
            </a:lnSpc>
            <a:spcBef>
              <a:spcPct val="0"/>
            </a:spcBef>
            <a:spcAft>
              <a:spcPct val="35000"/>
            </a:spcAft>
            <a:buNone/>
          </a:pPr>
          <a:r>
            <a:rPr lang="en-US" altLang="ja-JP" sz="2100" kern="1200" noProof="0" dirty="0">
              <a:latin typeface="BIZ UD明朝 Medium" panose="02020500000000000000" pitchFamily="17" charset="-128"/>
              <a:ea typeface="BIZ UD明朝 Medium" panose="02020500000000000000" pitchFamily="17" charset="-128"/>
            </a:rPr>
            <a:t>4/24~6/16</a:t>
          </a:r>
        </a:p>
      </dsp:txBody>
      <dsp:txXfrm>
        <a:off x="176847" y="694047"/>
        <a:ext cx="1510396" cy="552583"/>
      </dsp:txXfrm>
    </dsp:sp>
    <dsp:sp modelId="{C933D86E-FF98-47AF-BBE6-FF943C26F2E5}">
      <dsp:nvSpPr>
        <dsp:cNvPr id="0" name=""/>
        <dsp:cNvSpPr/>
      </dsp:nvSpPr>
      <dsp:spPr>
        <a:xfrm>
          <a:off x="11072" y="1246631"/>
          <a:ext cx="1676171" cy="211785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2455" tIns="132455" rIns="132455" bIns="264910" numCol="1" spcCol="1270" rtlCol="0" anchor="t" anchorCtr="0">
          <a:noAutofit/>
        </a:bodyPr>
        <a:lstStyle/>
        <a:p>
          <a:pPr marL="0" lvl="0" indent="0" algn="l" defTabSz="889000" rtl="0">
            <a:lnSpc>
              <a:spcPct val="90000"/>
            </a:lnSpc>
            <a:spcBef>
              <a:spcPct val="0"/>
            </a:spcBef>
            <a:spcAft>
              <a:spcPct val="35000"/>
            </a:spcAft>
            <a:buNone/>
          </a:pP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9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参加申込</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9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期間</a:t>
          </a:r>
          <a:endParaRPr lang="ja-JP" altLang="en-US" sz="2000" kern="1200" noProof="0" dirty="0">
            <a:latin typeface="BIZ UD明朝 Medium" panose="02020500000000000000" pitchFamily="17" charset="-128"/>
            <a:ea typeface="BIZ UD明朝 Medium" panose="02020500000000000000" pitchFamily="17" charset="-128"/>
          </a:endParaRPr>
        </a:p>
      </dsp:txBody>
      <dsp:txXfrm>
        <a:off x="11072" y="1246631"/>
        <a:ext cx="1676171" cy="2117850"/>
      </dsp:txXfrm>
    </dsp:sp>
    <dsp:sp modelId="{D36BAE01-76DE-47F2-89FF-529E60C210B4}">
      <dsp:nvSpPr>
        <dsp:cNvPr id="0" name=""/>
        <dsp:cNvSpPr/>
      </dsp:nvSpPr>
      <dsp:spPr>
        <a:xfrm>
          <a:off x="1799051" y="694047"/>
          <a:ext cx="1841946" cy="552583"/>
        </a:xfrm>
        <a:prstGeom prst="chevron">
          <a:avLst>
            <a:gd name="adj" fmla="val 30000"/>
          </a:avLst>
        </a:prstGeom>
        <a:solidFill>
          <a:schemeClr val="accent2">
            <a:hueOff val="167755"/>
            <a:satOff val="-1585"/>
            <a:lumOff val="-1647"/>
            <a:alphaOff val="0"/>
          </a:schemeClr>
        </a:solidFill>
        <a:ln w="12700" cap="flat" cmpd="sng" algn="ctr">
          <a:solidFill>
            <a:schemeClr val="accent2">
              <a:hueOff val="167755"/>
              <a:satOff val="-1585"/>
              <a:lumOff val="-1647"/>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229" tIns="68229" rIns="68229" bIns="68229" numCol="1" spcCol="1270" rtlCol="0" anchor="ctr" anchorCtr="0">
          <a:noAutofit/>
        </a:bodyPr>
        <a:lstStyle/>
        <a:p>
          <a:pPr marL="0" lvl="0" indent="0" algn="ctr" defTabSz="933450">
            <a:lnSpc>
              <a:spcPct val="90000"/>
            </a:lnSpc>
            <a:spcBef>
              <a:spcPct val="0"/>
            </a:spcBef>
            <a:spcAft>
              <a:spcPct val="35000"/>
            </a:spcAft>
            <a:buNone/>
          </a:pPr>
          <a:r>
            <a:rPr kumimoji="1" lang="en-US" altLang="ja-JP" sz="2100" kern="1200" dirty="0">
              <a:latin typeface="BIZ UD明朝 Medium" panose="02020500000000000000" pitchFamily="17" charset="-128"/>
              <a:ea typeface="BIZ UD明朝 Medium" panose="02020500000000000000" pitchFamily="17" charset="-128"/>
            </a:rPr>
            <a:t>8/6</a:t>
          </a:r>
          <a:endParaRPr kumimoji="1" lang="ja-JP" altLang="en-US" sz="2100" kern="1200" dirty="0">
            <a:latin typeface="BIZ UD明朝 Medium" panose="02020500000000000000" pitchFamily="17" charset="-128"/>
            <a:ea typeface="BIZ UD明朝 Medium" panose="02020500000000000000" pitchFamily="17" charset="-128"/>
          </a:endParaRPr>
        </a:p>
      </dsp:txBody>
      <dsp:txXfrm>
        <a:off x="1964826" y="694047"/>
        <a:ext cx="1510396" cy="552583"/>
      </dsp:txXfrm>
    </dsp:sp>
    <dsp:sp modelId="{443D4227-F5D6-451B-BAB6-BB5708685403}">
      <dsp:nvSpPr>
        <dsp:cNvPr id="0" name=""/>
        <dsp:cNvSpPr/>
      </dsp:nvSpPr>
      <dsp:spPr>
        <a:xfrm>
          <a:off x="1799051" y="1246631"/>
          <a:ext cx="1676171" cy="2117850"/>
        </a:xfrm>
        <a:prstGeom prst="rect">
          <a:avLst/>
        </a:prstGeom>
        <a:solidFill>
          <a:schemeClr val="accent2">
            <a:tint val="40000"/>
            <a:alpha val="90000"/>
            <a:hueOff val="177551"/>
            <a:satOff val="-2621"/>
            <a:lumOff val="-272"/>
            <a:alphaOff val="0"/>
          </a:schemeClr>
        </a:solidFill>
        <a:ln w="12700" cap="flat" cmpd="sng" algn="ctr">
          <a:solidFill>
            <a:schemeClr val="accent2">
              <a:tint val="40000"/>
              <a:alpha val="90000"/>
              <a:hueOff val="177551"/>
              <a:satOff val="-2621"/>
              <a:lumOff val="-2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2455" tIns="132455" rIns="132455" bIns="264910" numCol="1" spcCol="1270" rtlCol="0" anchor="t" anchorCtr="0">
          <a:noAutofit/>
        </a:bodyPr>
        <a:lstStyle/>
        <a:p>
          <a:pPr marL="0" lvl="0" indent="0" algn="ctr" defTabSz="666750">
            <a:lnSpc>
              <a:spcPct val="90000"/>
            </a:lnSpc>
            <a:spcBef>
              <a:spcPct val="0"/>
            </a:spcBef>
            <a:spcAft>
              <a:spcPct val="35000"/>
            </a:spcAft>
            <a:buNone/>
          </a:pPr>
          <a:endParaRPr kumimoji="1" lang="en-US" altLang="ja-JP" sz="1500" kern="1200" dirty="0">
            <a:latin typeface="BIZ UD明朝 Medium" panose="02020500000000000000" pitchFamily="17" charset="-128"/>
            <a:ea typeface="BIZ UD明朝 Medium" panose="02020500000000000000" pitchFamily="17" charset="-128"/>
          </a:endParaRPr>
        </a:p>
        <a:p>
          <a:pPr marL="0" lvl="0" indent="0" algn="ctr" defTabSz="666750">
            <a:lnSpc>
              <a:spcPct val="90000"/>
            </a:lnSpc>
            <a:spcBef>
              <a:spcPct val="0"/>
            </a:spcBef>
            <a:spcAft>
              <a:spcPct val="35000"/>
            </a:spcAft>
            <a:buNone/>
          </a:pPr>
          <a:r>
            <a:rPr kumimoji="1" lang="ja-JP" altLang="en-US" sz="2000" kern="1200" dirty="0">
              <a:latin typeface="BIZ UD明朝 Medium" panose="02020500000000000000" pitchFamily="17" charset="-128"/>
              <a:ea typeface="BIZ UD明朝 Medium" panose="02020500000000000000" pitchFamily="17" charset="-128"/>
            </a:rPr>
            <a:t>参加者向け</a:t>
          </a:r>
          <a:endParaRPr kumimoji="1" lang="en-US" altLang="ja-JP" sz="2000" kern="1200" dirty="0">
            <a:latin typeface="BIZ UD明朝 Medium" panose="02020500000000000000" pitchFamily="17" charset="-128"/>
            <a:ea typeface="BIZ UD明朝 Medium" panose="02020500000000000000" pitchFamily="17" charset="-128"/>
          </a:endParaRPr>
        </a:p>
        <a:p>
          <a:pPr marL="0" lvl="0" indent="0" algn="ctr" defTabSz="666750">
            <a:lnSpc>
              <a:spcPct val="90000"/>
            </a:lnSpc>
            <a:spcBef>
              <a:spcPct val="0"/>
            </a:spcBef>
            <a:spcAft>
              <a:spcPct val="35000"/>
            </a:spcAft>
            <a:buNone/>
          </a:pPr>
          <a:r>
            <a:rPr kumimoji="1" lang="ja-JP" altLang="en-US" sz="2000" kern="1200" dirty="0">
              <a:latin typeface="BIZ UD明朝 Medium" panose="02020500000000000000" pitchFamily="17" charset="-128"/>
              <a:ea typeface="BIZ UD明朝 Medium" panose="02020500000000000000" pitchFamily="17" charset="-128"/>
            </a:rPr>
            <a:t>予選会</a:t>
          </a:r>
          <a:endParaRPr kumimoji="1" lang="en-US" altLang="ja-JP" sz="2000" kern="1200" dirty="0">
            <a:latin typeface="BIZ UD明朝 Medium" panose="02020500000000000000" pitchFamily="17" charset="-128"/>
            <a:ea typeface="BIZ UD明朝 Medium" panose="02020500000000000000" pitchFamily="17" charset="-128"/>
          </a:endParaRPr>
        </a:p>
        <a:p>
          <a:pPr marL="0" lvl="0" indent="0" algn="ctr" defTabSz="666750">
            <a:lnSpc>
              <a:spcPct val="90000"/>
            </a:lnSpc>
            <a:spcBef>
              <a:spcPct val="0"/>
            </a:spcBef>
            <a:spcAft>
              <a:spcPct val="35000"/>
            </a:spcAft>
            <a:buNone/>
          </a:pPr>
          <a:r>
            <a:rPr kumimoji="1" lang="ja-JP" altLang="en-US" sz="2000" kern="1200" dirty="0">
              <a:latin typeface="BIZ UD明朝 Medium" panose="02020500000000000000" pitchFamily="17" charset="-128"/>
              <a:ea typeface="BIZ UD明朝 Medium" panose="02020500000000000000" pitchFamily="17" charset="-128"/>
            </a:rPr>
            <a:t>説明会</a:t>
          </a:r>
        </a:p>
      </dsp:txBody>
      <dsp:txXfrm>
        <a:off x="1799051" y="1246631"/>
        <a:ext cx="1676171" cy="2117850"/>
      </dsp:txXfrm>
    </dsp:sp>
    <dsp:sp modelId="{4C51B959-D888-4E7E-850B-D41D6FF95010}">
      <dsp:nvSpPr>
        <dsp:cNvPr id="0" name=""/>
        <dsp:cNvSpPr/>
      </dsp:nvSpPr>
      <dsp:spPr>
        <a:xfrm>
          <a:off x="3587030" y="694047"/>
          <a:ext cx="1841946" cy="552583"/>
        </a:xfrm>
        <a:prstGeom prst="chevron">
          <a:avLst>
            <a:gd name="adj" fmla="val 30000"/>
          </a:avLst>
        </a:prstGeom>
        <a:solidFill>
          <a:schemeClr val="accent2">
            <a:hueOff val="335510"/>
            <a:satOff val="-3169"/>
            <a:lumOff val="-3295"/>
            <a:alphaOff val="0"/>
          </a:schemeClr>
        </a:solidFill>
        <a:ln w="12700" cap="flat" cmpd="sng" algn="ctr">
          <a:solidFill>
            <a:schemeClr val="accent2">
              <a:hueOff val="335510"/>
              <a:satOff val="-3169"/>
              <a:lumOff val="-3295"/>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229" tIns="68229" rIns="68229" bIns="68229" numCol="1" spcCol="1270" rtlCol="0" anchor="ctr" anchorCtr="0">
          <a:noAutofit/>
        </a:bodyPr>
        <a:lstStyle/>
        <a:p>
          <a:pPr marL="0" lvl="0" indent="0" algn="ctr" defTabSz="933450" rtl="0">
            <a:lnSpc>
              <a:spcPct val="90000"/>
            </a:lnSpc>
            <a:spcBef>
              <a:spcPct val="0"/>
            </a:spcBef>
            <a:spcAft>
              <a:spcPct val="35000"/>
            </a:spcAft>
            <a:buNone/>
          </a:pPr>
          <a:r>
            <a:rPr lang="en-US" altLang="ja-JP" sz="2100" kern="1200" noProof="0" dirty="0">
              <a:latin typeface="BIZ UD明朝 Medium" panose="02020500000000000000" pitchFamily="17" charset="-128"/>
              <a:ea typeface="BIZ UD明朝 Medium" panose="02020500000000000000" pitchFamily="17" charset="-128"/>
            </a:rPr>
            <a:t>9/25~10/2</a:t>
          </a:r>
        </a:p>
      </dsp:txBody>
      <dsp:txXfrm>
        <a:off x="3752805" y="694047"/>
        <a:ext cx="1510396" cy="552583"/>
      </dsp:txXfrm>
    </dsp:sp>
    <dsp:sp modelId="{FDDBB08E-3151-4A8F-907C-572DAA80C5C0}">
      <dsp:nvSpPr>
        <dsp:cNvPr id="0" name=""/>
        <dsp:cNvSpPr/>
      </dsp:nvSpPr>
      <dsp:spPr>
        <a:xfrm>
          <a:off x="3587030" y="1246631"/>
          <a:ext cx="1676171" cy="2117850"/>
        </a:xfrm>
        <a:prstGeom prst="rect">
          <a:avLst/>
        </a:prstGeom>
        <a:solidFill>
          <a:schemeClr val="accent2">
            <a:tint val="40000"/>
            <a:alpha val="90000"/>
            <a:hueOff val="355102"/>
            <a:satOff val="-5243"/>
            <a:lumOff val="-545"/>
            <a:alphaOff val="0"/>
          </a:schemeClr>
        </a:solidFill>
        <a:ln w="12700" cap="flat" cmpd="sng" algn="ctr">
          <a:solidFill>
            <a:schemeClr val="accent2">
              <a:tint val="40000"/>
              <a:alpha val="90000"/>
              <a:hueOff val="355102"/>
              <a:satOff val="-5243"/>
              <a:lumOff val="-5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2455" tIns="132455" rIns="132455" bIns="264910" numCol="1" spcCol="1270" rtlCol="0" anchor="t" anchorCtr="0">
          <a:noAutofit/>
        </a:bodyPr>
        <a:lstStyle/>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企画シート</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プレゼン</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資料</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提出期間</a:t>
          </a:r>
          <a:endParaRPr lang="ja-JP" altLang="en-US" sz="2000" kern="1200" noProof="0" dirty="0">
            <a:latin typeface="BIZ UD明朝 Medium" panose="02020500000000000000" pitchFamily="17" charset="-128"/>
            <a:ea typeface="BIZ UD明朝 Medium" panose="02020500000000000000" pitchFamily="17" charset="-128"/>
          </a:endParaRPr>
        </a:p>
      </dsp:txBody>
      <dsp:txXfrm>
        <a:off x="3587030" y="1246631"/>
        <a:ext cx="1676171" cy="2117850"/>
      </dsp:txXfrm>
    </dsp:sp>
    <dsp:sp modelId="{58E7B49B-9E8B-44CA-A002-7DC671DDC7D1}">
      <dsp:nvSpPr>
        <dsp:cNvPr id="0" name=""/>
        <dsp:cNvSpPr/>
      </dsp:nvSpPr>
      <dsp:spPr>
        <a:xfrm>
          <a:off x="5375009" y="694047"/>
          <a:ext cx="1841946" cy="552583"/>
        </a:xfrm>
        <a:prstGeom prst="chevron">
          <a:avLst>
            <a:gd name="adj" fmla="val 30000"/>
          </a:avLst>
        </a:prstGeom>
        <a:solidFill>
          <a:schemeClr val="accent2">
            <a:hueOff val="503265"/>
            <a:satOff val="-4754"/>
            <a:lumOff val="-4942"/>
            <a:alphaOff val="0"/>
          </a:schemeClr>
        </a:solidFill>
        <a:ln w="12700" cap="flat" cmpd="sng" algn="ctr">
          <a:solidFill>
            <a:schemeClr val="accent2">
              <a:hueOff val="503265"/>
              <a:satOff val="-4754"/>
              <a:lumOff val="-494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229" tIns="68229" rIns="68229" bIns="68229" numCol="1" spcCol="1270" rtlCol="0" anchor="ctr" anchorCtr="0">
          <a:noAutofit/>
        </a:bodyPr>
        <a:lstStyle/>
        <a:p>
          <a:pPr marL="0" lvl="0" indent="0" algn="ctr" defTabSz="933450" rtl="0">
            <a:lnSpc>
              <a:spcPct val="90000"/>
            </a:lnSpc>
            <a:spcBef>
              <a:spcPct val="0"/>
            </a:spcBef>
            <a:spcAft>
              <a:spcPct val="35000"/>
            </a:spcAft>
            <a:buNone/>
          </a:pPr>
          <a:r>
            <a:rPr lang="en-US" altLang="ja-JP" sz="2100" kern="1200" noProof="0" dirty="0">
              <a:latin typeface="BIZ UD明朝 Medium" panose="02020500000000000000" pitchFamily="17" charset="-128"/>
              <a:ea typeface="BIZ UD明朝 Medium" panose="02020500000000000000" pitchFamily="17" charset="-128"/>
            </a:rPr>
            <a:t>10/15</a:t>
          </a:r>
        </a:p>
      </dsp:txBody>
      <dsp:txXfrm>
        <a:off x="5540784" y="694047"/>
        <a:ext cx="1510396" cy="552583"/>
      </dsp:txXfrm>
    </dsp:sp>
    <dsp:sp modelId="{E3E31A9B-7B4B-4E18-A0D7-2CB184BAEA72}">
      <dsp:nvSpPr>
        <dsp:cNvPr id="0" name=""/>
        <dsp:cNvSpPr/>
      </dsp:nvSpPr>
      <dsp:spPr>
        <a:xfrm>
          <a:off x="5375009" y="1246631"/>
          <a:ext cx="1676171" cy="2117850"/>
        </a:xfrm>
        <a:prstGeom prst="rect">
          <a:avLst/>
        </a:prstGeom>
        <a:solidFill>
          <a:schemeClr val="accent2">
            <a:tint val="40000"/>
            <a:alpha val="90000"/>
            <a:hueOff val="532653"/>
            <a:satOff val="-7864"/>
            <a:lumOff val="-817"/>
            <a:alphaOff val="0"/>
          </a:schemeClr>
        </a:solidFill>
        <a:ln w="12700" cap="flat" cmpd="sng" algn="ctr">
          <a:solidFill>
            <a:schemeClr val="accent2">
              <a:tint val="40000"/>
              <a:alpha val="90000"/>
              <a:hueOff val="532653"/>
              <a:satOff val="-7864"/>
              <a:lumOff val="-8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2455" tIns="132455" rIns="132455" bIns="264910" numCol="1" spcCol="1270" rtlCol="0" anchor="t" anchorCtr="0">
          <a:noAutofit/>
        </a:bodyPr>
        <a:lstStyle/>
        <a:p>
          <a:pPr marL="0" lvl="0" indent="0" algn="l" defTabSz="800100" rtl="0">
            <a:lnSpc>
              <a:spcPct val="90000"/>
            </a:lnSpc>
            <a:spcBef>
              <a:spcPct val="0"/>
            </a:spcBef>
            <a:spcAft>
              <a:spcPct val="35000"/>
            </a:spcAft>
            <a:buNone/>
          </a:pPr>
          <a:endParaRPr lang="en-US" altLang="ja-JP" sz="1800" kern="1200" noProof="0" dirty="0">
            <a:solidFill>
              <a:schemeClr val="tx1"/>
            </a:solidFill>
            <a:latin typeface="BIZ UD明朝 Medium" panose="02020500000000000000" pitchFamily="17" charset="-128"/>
            <a:ea typeface="BIZ UD明朝 Medium" panose="02020500000000000000" pitchFamily="17" charset="-128"/>
          </a:endParaRPr>
        </a:p>
        <a:p>
          <a:pPr marL="0" lvl="0" indent="0" algn="ctr" defTabSz="1066800" rtl="0">
            <a:lnSpc>
              <a:spcPct val="90000"/>
            </a:lnSpc>
            <a:spcBef>
              <a:spcPct val="0"/>
            </a:spcBef>
            <a:spcAft>
              <a:spcPct val="35000"/>
            </a:spcAft>
            <a:buNone/>
          </a:pPr>
          <a:r>
            <a:rPr lang="ja-JP" altLang="en-US" sz="2400" kern="1200" noProof="0">
              <a:latin typeface="BIZ UD明朝 Medium" panose="02020500000000000000" pitchFamily="17" charset="-128"/>
              <a:ea typeface="BIZ UD明朝 Medium" panose="02020500000000000000" pitchFamily="17" charset="-128"/>
            </a:rPr>
            <a:t>予選会</a:t>
          </a:r>
          <a:r>
            <a:rPr lang="en-US" altLang="ja-JP" sz="2400" kern="1200" noProof="0">
              <a:latin typeface="BIZ UD明朝 Medium" panose="02020500000000000000" pitchFamily="17" charset="-128"/>
              <a:ea typeface="BIZ UD明朝 Medium" panose="02020500000000000000" pitchFamily="17" charset="-128"/>
            </a:rPr>
            <a:t> </a:t>
          </a:r>
          <a:endParaRPr lang="en-US" altLang="ja-JP" sz="2400" kern="1200" noProof="0" dirty="0">
            <a:latin typeface="BIZ UD明朝 Medium" panose="02020500000000000000" pitchFamily="17" charset="-128"/>
            <a:ea typeface="BIZ UD明朝 Medium" panose="02020500000000000000" pitchFamily="17" charset="-128"/>
          </a:endParaRPr>
        </a:p>
      </dsp:txBody>
      <dsp:txXfrm>
        <a:off x="5375009" y="1246631"/>
        <a:ext cx="1676171" cy="2117850"/>
      </dsp:txXfrm>
    </dsp:sp>
    <dsp:sp modelId="{ADC7B3B5-4122-4F43-BCA3-D7500779245A}">
      <dsp:nvSpPr>
        <dsp:cNvPr id="0" name=""/>
        <dsp:cNvSpPr/>
      </dsp:nvSpPr>
      <dsp:spPr>
        <a:xfrm>
          <a:off x="7162988" y="694047"/>
          <a:ext cx="1841946" cy="552583"/>
        </a:xfrm>
        <a:prstGeom prst="chevron">
          <a:avLst>
            <a:gd name="adj" fmla="val 30000"/>
          </a:avLst>
        </a:prstGeom>
        <a:solidFill>
          <a:schemeClr val="accent2">
            <a:hueOff val="671020"/>
            <a:satOff val="-6338"/>
            <a:lumOff val="-6590"/>
            <a:alphaOff val="0"/>
          </a:schemeClr>
        </a:solidFill>
        <a:ln w="12700" cap="flat" cmpd="sng" algn="ctr">
          <a:solidFill>
            <a:schemeClr val="accent2">
              <a:hueOff val="671020"/>
              <a:satOff val="-6338"/>
              <a:lumOff val="-659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229" tIns="68229" rIns="68229" bIns="68229" numCol="1" spcCol="1270" rtlCol="0" anchor="ctr" anchorCtr="0">
          <a:noAutofit/>
        </a:bodyPr>
        <a:lstStyle/>
        <a:p>
          <a:pPr marL="0" lvl="0" indent="0" algn="ctr" defTabSz="933450" rtl="0">
            <a:lnSpc>
              <a:spcPct val="90000"/>
            </a:lnSpc>
            <a:spcBef>
              <a:spcPct val="0"/>
            </a:spcBef>
            <a:spcAft>
              <a:spcPct val="35000"/>
            </a:spcAft>
            <a:buNone/>
          </a:pPr>
          <a:r>
            <a:rPr lang="en-US" altLang="ja-JP" sz="2100" kern="1200" noProof="0" dirty="0">
              <a:latin typeface="BIZ UD明朝 Medium" panose="02020500000000000000" pitchFamily="17" charset="-128"/>
              <a:ea typeface="BIZ UD明朝 Medium" panose="02020500000000000000" pitchFamily="17" charset="-128"/>
            </a:rPr>
            <a:t>11/6~11/13</a:t>
          </a:r>
        </a:p>
      </dsp:txBody>
      <dsp:txXfrm>
        <a:off x="7328763" y="694047"/>
        <a:ext cx="1510396" cy="552583"/>
      </dsp:txXfrm>
    </dsp:sp>
    <dsp:sp modelId="{859AF4D5-545E-4881-ADAF-1EF9A103C299}">
      <dsp:nvSpPr>
        <dsp:cNvPr id="0" name=""/>
        <dsp:cNvSpPr/>
      </dsp:nvSpPr>
      <dsp:spPr>
        <a:xfrm>
          <a:off x="7162988" y="1207747"/>
          <a:ext cx="1676171" cy="2117850"/>
        </a:xfrm>
        <a:prstGeom prst="rect">
          <a:avLst/>
        </a:prstGeom>
        <a:solidFill>
          <a:schemeClr val="accent2">
            <a:tint val="40000"/>
            <a:alpha val="90000"/>
            <a:hueOff val="710204"/>
            <a:satOff val="-10486"/>
            <a:lumOff val="-1090"/>
            <a:alphaOff val="0"/>
          </a:schemeClr>
        </a:solidFill>
        <a:ln w="12700" cap="flat" cmpd="sng" algn="ctr">
          <a:solidFill>
            <a:schemeClr val="accent2">
              <a:tint val="40000"/>
              <a:alpha val="90000"/>
              <a:hueOff val="710204"/>
              <a:satOff val="-10486"/>
              <a:lumOff val="-10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2455" tIns="132455" rIns="132455" bIns="264910" numCol="1" spcCol="1270" rtlCol="0" anchor="t" anchorCtr="0">
          <a:noAutofit/>
        </a:bodyPr>
        <a:lstStyle/>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企画シート</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プレゼン</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資料</a:t>
          </a:r>
          <a:endParaRPr lang="en-US" altLang="ja-JP" sz="2000" kern="1200" noProof="0">
            <a:latin typeface="BIZ UD明朝 Medium" panose="02020500000000000000" pitchFamily="17" charset="-128"/>
            <a:ea typeface="BIZ UD明朝 Medium" panose="02020500000000000000" pitchFamily="17" charset="-128"/>
          </a:endParaRPr>
        </a:p>
        <a:p>
          <a:pPr marL="0" lvl="0" indent="0" algn="ctr" defTabSz="889000" rtl="0">
            <a:lnSpc>
              <a:spcPct val="100000"/>
            </a:lnSpc>
            <a:spcBef>
              <a:spcPct val="0"/>
            </a:spcBef>
            <a:spcAft>
              <a:spcPct val="35000"/>
            </a:spcAft>
            <a:buNone/>
          </a:pPr>
          <a:r>
            <a:rPr lang="ja-JP" altLang="en-US" sz="2000" kern="1200" noProof="0">
              <a:latin typeface="BIZ UD明朝 Medium" panose="02020500000000000000" pitchFamily="17" charset="-128"/>
              <a:ea typeface="BIZ UD明朝 Medium" panose="02020500000000000000" pitchFamily="17" charset="-128"/>
            </a:rPr>
            <a:t>提出期間</a:t>
          </a:r>
          <a:endParaRPr lang="ja-JP" altLang="en-US" sz="2000" kern="1200" noProof="0" dirty="0">
            <a:latin typeface="BIZ UD明朝 Medium" panose="02020500000000000000" pitchFamily="17" charset="-128"/>
            <a:ea typeface="BIZ UD明朝 Medium" panose="02020500000000000000" pitchFamily="17" charset="-128"/>
          </a:endParaRPr>
        </a:p>
      </dsp:txBody>
      <dsp:txXfrm>
        <a:off x="7162988" y="1207747"/>
        <a:ext cx="1676171" cy="2117850"/>
      </dsp:txXfrm>
    </dsp:sp>
    <dsp:sp modelId="{D0D90E6E-E28C-4FBA-A7DF-3EF4101842F6}">
      <dsp:nvSpPr>
        <dsp:cNvPr id="0" name=""/>
        <dsp:cNvSpPr/>
      </dsp:nvSpPr>
      <dsp:spPr>
        <a:xfrm>
          <a:off x="8950968" y="694047"/>
          <a:ext cx="1841946" cy="552583"/>
        </a:xfrm>
        <a:prstGeom prst="chevron">
          <a:avLst>
            <a:gd name="adj" fmla="val 30000"/>
          </a:avLst>
        </a:prstGeom>
        <a:solidFill>
          <a:schemeClr val="accent2">
            <a:hueOff val="838775"/>
            <a:satOff val="-7923"/>
            <a:lumOff val="-8237"/>
            <a:alphaOff val="0"/>
          </a:schemeClr>
        </a:solidFill>
        <a:ln w="12700" cap="flat" cmpd="sng" algn="ctr">
          <a:solidFill>
            <a:schemeClr val="accent2">
              <a:hueOff val="838775"/>
              <a:satOff val="-7923"/>
              <a:lumOff val="-8237"/>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229" tIns="68229" rIns="68229" bIns="68229" numCol="1" spcCol="1270" rtlCol="0" anchor="ctr" anchorCtr="0">
          <a:noAutofit/>
        </a:bodyPr>
        <a:lstStyle/>
        <a:p>
          <a:pPr marL="0" lvl="0" indent="0" algn="ctr" defTabSz="933450" rtl="0">
            <a:lnSpc>
              <a:spcPct val="90000"/>
            </a:lnSpc>
            <a:spcBef>
              <a:spcPct val="0"/>
            </a:spcBef>
            <a:spcAft>
              <a:spcPct val="35000"/>
            </a:spcAft>
            <a:buNone/>
          </a:pPr>
          <a:r>
            <a:rPr lang="en-US" altLang="ja-JP" sz="2100" kern="1200" noProof="0" dirty="0">
              <a:latin typeface="BIZ UD明朝 Medium" panose="02020500000000000000" pitchFamily="17" charset="-128"/>
              <a:ea typeface="BIZ UD明朝 Medium" panose="02020500000000000000" pitchFamily="17" charset="-128"/>
            </a:rPr>
            <a:t>11/26</a:t>
          </a:r>
        </a:p>
      </dsp:txBody>
      <dsp:txXfrm>
        <a:off x="9116743" y="694047"/>
        <a:ext cx="1510396" cy="552583"/>
      </dsp:txXfrm>
    </dsp:sp>
    <dsp:sp modelId="{CA423928-3C8F-4930-AA17-90D99E0FC56D}">
      <dsp:nvSpPr>
        <dsp:cNvPr id="0" name=""/>
        <dsp:cNvSpPr/>
      </dsp:nvSpPr>
      <dsp:spPr>
        <a:xfrm>
          <a:off x="8950968" y="1246631"/>
          <a:ext cx="1676171" cy="2117850"/>
        </a:xfrm>
        <a:prstGeom prst="rect">
          <a:avLst/>
        </a:prstGeom>
        <a:solidFill>
          <a:schemeClr val="accent2">
            <a:tint val="40000"/>
            <a:alpha val="90000"/>
            <a:hueOff val="887755"/>
            <a:satOff val="-13107"/>
            <a:lumOff val="-1362"/>
            <a:alphaOff val="0"/>
          </a:schemeClr>
        </a:solidFill>
        <a:ln w="12700" cap="flat" cmpd="sng" algn="ctr">
          <a:solidFill>
            <a:schemeClr val="accent2">
              <a:tint val="40000"/>
              <a:alpha val="90000"/>
              <a:hueOff val="887755"/>
              <a:satOff val="-13107"/>
              <a:lumOff val="-13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2455" tIns="132455" rIns="132455" bIns="264910" numCol="1" spcCol="1270" rtlCol="0" anchor="t" anchorCtr="0">
          <a:noAutofit/>
        </a:bodyPr>
        <a:lstStyle/>
        <a:p>
          <a:pPr marL="0" lvl="0" indent="0" algn="ctr" defTabSz="1244600" rtl="0">
            <a:lnSpc>
              <a:spcPct val="200000"/>
            </a:lnSpc>
            <a:spcBef>
              <a:spcPct val="0"/>
            </a:spcBef>
            <a:spcAft>
              <a:spcPct val="35000"/>
            </a:spcAft>
            <a:buNone/>
          </a:pPr>
          <a:r>
            <a:rPr lang="ja-JP" altLang="en-US" sz="2800" kern="1200" noProof="0">
              <a:latin typeface="BIZ UD明朝 Medium" panose="02020500000000000000" pitchFamily="17" charset="-128"/>
              <a:ea typeface="BIZ UD明朝 Medium" panose="02020500000000000000" pitchFamily="17" charset="-128"/>
            </a:rPr>
            <a:t>本選</a:t>
          </a:r>
          <a:endParaRPr lang="ja-JP" altLang="en-US" sz="2800" kern="1200" noProof="0" dirty="0">
            <a:latin typeface="BIZ UD明朝 Medium" panose="02020500000000000000" pitchFamily="17" charset="-128"/>
            <a:ea typeface="BIZ UD明朝 Medium" panose="02020500000000000000" pitchFamily="17" charset="-128"/>
          </a:endParaRPr>
        </a:p>
      </dsp:txBody>
      <dsp:txXfrm>
        <a:off x="8950968" y="1246631"/>
        <a:ext cx="1676171" cy="2117850"/>
      </dsp:txXfrm>
    </dsp:sp>
  </dsp:spTree>
</dsp:drawing>
</file>

<file path=ppt/diagrams/layout1.xml><?xml version="1.0" encoding="utf-8"?>
<dgm:layoutDef xmlns:dgm="http://schemas.openxmlformats.org/drawingml/2006/diagram" xmlns:a="http://schemas.openxmlformats.org/drawingml/2006/main" uniqueId="urn:microsoft.com/office/officeart/2016/7/layout/ChevronBlockProcess">
  <dgm:title val="シェブロン ブロック プロセス"/>
  <dgm:desc val="進行、タイムラインや、タスク、プロセス、ワークフローの一連のステップを示したり、動きや方向を強調したりする場合に使用されます。第 1 レベルのテキストは矢印内に表示され、第 2 レベルのテキストは矢印の下に表示されます。"/>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C00B19-0930-4A2D-AFA8-DC6AF728D3C6}" type="datetimeFigureOut">
              <a:rPr kumimoji="1" lang="ja-JP" altLang="en-US" smtClean="0"/>
              <a:t>2023/5/14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86391-4AE2-4081-AB21-98ED60CA86ED}" type="slidenum">
              <a:rPr kumimoji="1" lang="ja-JP" altLang="en-US" smtClean="0"/>
              <a:t>‹#›</a:t>
            </a:fld>
            <a:endParaRPr kumimoji="1" lang="ja-JP" altLang="en-US"/>
          </a:p>
        </p:txBody>
      </p:sp>
    </p:spTree>
    <p:extLst>
      <p:ext uri="{BB962C8B-B14F-4D97-AF65-F5344CB8AC3E}">
        <p14:creationId xmlns:p14="http://schemas.microsoft.com/office/powerpoint/2010/main" val="17666552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AABE9C73-6CDE-45E2-97F8-E3C5308FA232}" type="slidenum">
              <a:rPr lang="en-US" altLang="ja-JP" smtClean="0">
                <a:latin typeface="Meiryo UI" panose="020B0604030504040204" pitchFamily="50" charset="-128"/>
                <a:ea typeface="Meiryo UI" panose="020B0604030504040204" pitchFamily="50" charset="-128"/>
              </a:rPr>
              <a:t>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939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Date Placeholder 6"/>
          <p:cNvSpPr>
            <a:spLocks noGrp="1"/>
          </p:cNvSpPr>
          <p:nvPr>
            <p:ph type="dt" sz="half" idx="10"/>
          </p:nvPr>
        </p:nvSpPr>
        <p:spPr/>
        <p:txBody>
          <a:bodyPr/>
          <a:lstStyle/>
          <a:p>
            <a:fld id="{B8403D6C-D155-4B73-B3BF-E272DC05F99F}" type="datetime1">
              <a:rPr kumimoji="1" lang="ja-JP" altLang="en-US" smtClean="0"/>
              <a:t>2023/5/14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34374472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E2558C-458A-41DB-8912-786AE2C89565}" type="datetime1">
              <a:rPr kumimoji="1" lang="ja-JP" altLang="en-US" smtClean="0"/>
              <a:t>2023/5/14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132836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2A63AE-661B-4369-95DA-05AE74D01EC5}" type="datetime1">
              <a:rPr kumimoji="1" lang="ja-JP" altLang="en-US" smtClean="0"/>
              <a:t>2023/5/14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334475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763C290-66E5-4098-A5E6-CBA9562CEF62}" type="datetime1">
              <a:rPr kumimoji="1" lang="ja-JP" altLang="en-US" smtClean="0"/>
              <a:t>2023/5/14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1239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A66CCAB0-5031-49D3-B4DA-B18CF5EC9D06}" type="datetime1">
              <a:rPr kumimoji="1" lang="ja-JP" altLang="en-US" smtClean="0"/>
              <a:t>2023/5/14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25728861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09D3A13A-45A8-4570-82F5-C7E98D01225F}" type="datetime1">
              <a:rPr kumimoji="1" lang="ja-JP" altLang="en-US" smtClean="0"/>
              <a:t>2023/5/14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362729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583436" y="3143250"/>
            <a:ext cx="4270248" cy="25967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8E8EB7C3-72F9-4287-A30F-4A40C4FC0321}" type="datetime1">
              <a:rPr kumimoji="1" lang="ja-JP" altLang="en-US" smtClean="0"/>
              <a:t>2023/5/14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95187488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83AD41-ADE9-4821-B07D-041F974929DA}" type="datetime1">
              <a:rPr kumimoji="1" lang="ja-JP" altLang="en-US" smtClean="0"/>
              <a:t>2023/5/14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174962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BBDE8-5F6C-4308-8694-D4BAEB015C8A}" type="datetime1">
              <a:rPr kumimoji="1" lang="ja-JP" altLang="en-US" smtClean="0"/>
              <a:t>2023/5/14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402084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p>
            <a:fld id="{E934D27A-55D8-4D0C-AFFE-505407A6291D}" type="datetime1">
              <a:rPr kumimoji="1" lang="ja-JP" altLang="en-US" smtClean="0"/>
              <a:t>2023/5/14</a:t>
            </a:fld>
            <a:endParaRPr kumimoji="1" lang="ja-JP" alt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1" name="Slide Number Placeholder 10"/>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375131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0761CB9-9A82-432A-8538-322AD83CB1C8}" type="datetime1">
              <a:rPr kumimoji="1" lang="ja-JP" altLang="en-US" smtClean="0"/>
              <a:t>2023/5/14</a:t>
            </a:fld>
            <a:endParaRPr kumimoji="1" lang="ja-JP" alt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0" name="Slide Number Placeholder 9"/>
          <p:cNvSpPr>
            <a:spLocks noGrp="1"/>
          </p:cNvSpPr>
          <p:nvPr>
            <p:ph type="sldNum" sz="quarter" idx="12"/>
          </p:nvPr>
        </p:nvSpPr>
        <p:spPr/>
        <p:txBody>
          <a:body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343900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E8EB7C3-72F9-4287-A30F-4A40C4FC0321}" type="datetime1">
              <a:rPr kumimoji="1" lang="ja-JP" altLang="en-US" smtClean="0"/>
              <a:t>2023/5/14</a:t>
            </a:fld>
            <a:endParaRPr kumimoji="1" lang="ja-JP" alt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kumimoji="1" lang="ja-JP" alt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D4D5C6D-3814-455A-AE47-9EFE8D690321}" type="slidenum">
              <a:rPr kumimoji="1" lang="ja-JP" altLang="en-US" smtClean="0"/>
              <a:t>‹#›</a:t>
            </a:fld>
            <a:endParaRPr kumimoji="1" lang="ja-JP" altLang="en-US"/>
          </a:p>
        </p:txBody>
      </p:sp>
    </p:spTree>
    <p:extLst>
      <p:ext uri="{BB962C8B-B14F-4D97-AF65-F5344CB8AC3E}">
        <p14:creationId xmlns:p14="http://schemas.microsoft.com/office/powerpoint/2010/main" val="145845307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DB289-F760-829C-DC13-98C1C0503C70}"/>
              </a:ext>
            </a:extLst>
          </p:cNvPr>
          <p:cNvSpPr>
            <a:spLocks noGrp="1"/>
          </p:cNvSpPr>
          <p:nvPr>
            <p:ph type="ctrTitle"/>
          </p:nvPr>
        </p:nvSpPr>
        <p:spPr>
          <a:xfrm>
            <a:off x="1600200" y="2393171"/>
            <a:ext cx="8991600" cy="1645920"/>
          </a:xfrm>
        </p:spPr>
        <p:txBody>
          <a:bodyPr>
            <a:normAutofit fontScale="90000"/>
          </a:bodyPr>
          <a:lstStyle/>
          <a:p>
            <a:r>
              <a:rPr kumimoji="1" lang="ja-JP" altLang="en-US" sz="6000" b="1" dirty="0">
                <a:solidFill>
                  <a:schemeClr val="bg1"/>
                </a:solidFill>
                <a:latin typeface="BIZ UD明朝 Medium" panose="02020500000000000000" pitchFamily="17" charset="-128"/>
                <a:ea typeface="BIZ UD明朝 Medium" panose="02020500000000000000" pitchFamily="17" charset="-128"/>
              </a:rPr>
              <a:t>プレゼンテーション部門</a:t>
            </a:r>
          </a:p>
        </p:txBody>
      </p:sp>
      <p:sp>
        <p:nvSpPr>
          <p:cNvPr id="3" name="テキスト ボックス 2">
            <a:extLst>
              <a:ext uri="{FF2B5EF4-FFF2-40B4-BE49-F238E27FC236}">
                <a16:creationId xmlns:a16="http://schemas.microsoft.com/office/drawing/2014/main" id="{BFDDCA15-2352-22D8-BB36-FF8B6A02C1F1}"/>
              </a:ext>
            </a:extLst>
          </p:cNvPr>
          <p:cNvSpPr txBox="1"/>
          <p:nvPr/>
        </p:nvSpPr>
        <p:spPr>
          <a:xfrm>
            <a:off x="4216204" y="4464829"/>
            <a:ext cx="3759592" cy="923330"/>
          </a:xfrm>
          <a:prstGeom prst="rect">
            <a:avLst/>
          </a:prstGeom>
          <a:noFill/>
        </p:spPr>
        <p:txBody>
          <a:bodyPr wrap="square" rtlCol="0">
            <a:spAutoFit/>
          </a:bodyPr>
          <a:lstStyle/>
          <a:p>
            <a:pPr algn="ctr"/>
            <a:r>
              <a:rPr kumimoji="1" lang="ja-JP" altLang="en-US" dirty="0">
                <a:solidFill>
                  <a:schemeClr val="bg1">
                    <a:lumMod val="85000"/>
                    <a:lumOff val="15000"/>
                  </a:schemeClr>
                </a:solidFill>
                <a:latin typeface="BIZ UD明朝 Medium" panose="02020500000000000000" pitchFamily="17" charset="-128"/>
                <a:ea typeface="BIZ UD明朝 Medium" panose="02020500000000000000" pitchFamily="17" charset="-128"/>
              </a:rPr>
              <a:t>日本学生経済ゼミナール関東部会　</a:t>
            </a:r>
            <a:endParaRPr kumimoji="1" lang="en-US" altLang="ja-JP" dirty="0">
              <a:solidFill>
                <a:schemeClr val="bg1">
                  <a:lumMod val="85000"/>
                  <a:lumOff val="15000"/>
                </a:schemeClr>
              </a:solidFill>
              <a:latin typeface="BIZ UD明朝 Medium" panose="02020500000000000000" pitchFamily="17" charset="-128"/>
              <a:ea typeface="BIZ UD明朝 Medium" panose="02020500000000000000" pitchFamily="17" charset="-128"/>
            </a:endParaRPr>
          </a:p>
          <a:p>
            <a:pPr algn="ctr"/>
            <a:r>
              <a:rPr kumimoji="1" lang="ja-JP" altLang="en-US" dirty="0">
                <a:solidFill>
                  <a:schemeClr val="bg1">
                    <a:lumMod val="85000"/>
                    <a:lumOff val="15000"/>
                  </a:schemeClr>
                </a:solidFill>
                <a:latin typeface="BIZ UD明朝 Medium" panose="02020500000000000000" pitchFamily="17" charset="-128"/>
                <a:ea typeface="BIZ UD明朝 Medium" panose="02020500000000000000" pitchFamily="17" charset="-128"/>
              </a:rPr>
              <a:t>第</a:t>
            </a:r>
            <a:r>
              <a:rPr kumimoji="1" lang="en-US" altLang="ja-JP" dirty="0">
                <a:solidFill>
                  <a:schemeClr val="bg1">
                    <a:lumMod val="85000"/>
                    <a:lumOff val="15000"/>
                  </a:schemeClr>
                </a:solidFill>
                <a:latin typeface="BIZ UD明朝 Medium" panose="02020500000000000000" pitchFamily="17" charset="-128"/>
                <a:ea typeface="BIZ UD明朝 Medium" panose="02020500000000000000" pitchFamily="17" charset="-128"/>
              </a:rPr>
              <a:t>63</a:t>
            </a:r>
            <a:r>
              <a:rPr kumimoji="1" lang="ja-JP" altLang="en-US" dirty="0">
                <a:solidFill>
                  <a:schemeClr val="bg1">
                    <a:lumMod val="85000"/>
                    <a:lumOff val="15000"/>
                  </a:schemeClr>
                </a:solidFill>
                <a:latin typeface="BIZ UD明朝 Medium" panose="02020500000000000000" pitchFamily="17" charset="-128"/>
                <a:ea typeface="BIZ UD明朝 Medium" panose="02020500000000000000" pitchFamily="17" charset="-128"/>
              </a:rPr>
              <a:t>回インナー大会実行委員会　</a:t>
            </a:r>
            <a:endParaRPr kumimoji="1" lang="en-US" altLang="ja-JP" dirty="0">
              <a:solidFill>
                <a:schemeClr val="bg1">
                  <a:lumMod val="85000"/>
                  <a:lumOff val="15000"/>
                </a:schemeClr>
              </a:solidFill>
              <a:latin typeface="BIZ UD明朝 Medium" panose="02020500000000000000" pitchFamily="17" charset="-128"/>
              <a:ea typeface="BIZ UD明朝 Medium" panose="02020500000000000000" pitchFamily="17" charset="-128"/>
            </a:endParaRPr>
          </a:p>
          <a:p>
            <a:pPr algn="ctr"/>
            <a:r>
              <a:rPr kumimoji="1" lang="ja-JP" altLang="en-US" dirty="0">
                <a:solidFill>
                  <a:schemeClr val="bg1">
                    <a:lumMod val="85000"/>
                    <a:lumOff val="15000"/>
                  </a:schemeClr>
                </a:solidFill>
                <a:latin typeface="BIZ UD明朝 Medium" panose="02020500000000000000" pitchFamily="17" charset="-128"/>
                <a:ea typeface="BIZ UD明朝 Medium" panose="02020500000000000000" pitchFamily="17" charset="-128"/>
              </a:rPr>
              <a:t>プレゼン局長 諏訪 里梨愛</a:t>
            </a:r>
          </a:p>
        </p:txBody>
      </p:sp>
    </p:spTree>
    <p:extLst>
      <p:ext uri="{BB962C8B-B14F-4D97-AF65-F5344CB8AC3E}">
        <p14:creationId xmlns:p14="http://schemas.microsoft.com/office/powerpoint/2010/main" val="271699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ACE377-1886-DD6D-978A-FAD15F392897}"/>
              </a:ext>
            </a:extLst>
          </p:cNvPr>
          <p:cNvSpPr>
            <a:spLocks noGrp="1"/>
          </p:cNvSpPr>
          <p:nvPr>
            <p:ph type="title"/>
          </p:nvPr>
        </p:nvSpPr>
        <p:spPr>
          <a:xfrm>
            <a:off x="2231136" y="852148"/>
            <a:ext cx="7729728" cy="1188720"/>
          </a:xfrm>
        </p:spPr>
        <p:txBody>
          <a:bodyPr/>
          <a:lstStyle/>
          <a:p>
            <a:r>
              <a:rPr lang="ja-JP" altLang="en-US" b="1" dirty="0">
                <a:latin typeface="BIZ UD明朝 Medium" panose="02020500000000000000" pitchFamily="17" charset="-128"/>
                <a:ea typeface="BIZ UD明朝 Medium" panose="02020500000000000000" pitchFamily="17" charset="-128"/>
              </a:rPr>
              <a:t>プレゼンテーション部門とは</a:t>
            </a:r>
            <a:endParaRPr kumimoji="1" lang="ja-JP" altLang="en-US" b="1" dirty="0">
              <a:latin typeface="BIZ UD明朝 Medium" panose="02020500000000000000" pitchFamily="17" charset="-128"/>
              <a:ea typeface="BIZ UD明朝 Medium" panose="02020500000000000000" pitchFamily="17" charset="-128"/>
            </a:endParaRPr>
          </a:p>
        </p:txBody>
      </p:sp>
      <p:sp>
        <p:nvSpPr>
          <p:cNvPr id="3" name="コンテンツ プレースホルダー 2">
            <a:extLst>
              <a:ext uri="{FF2B5EF4-FFF2-40B4-BE49-F238E27FC236}">
                <a16:creationId xmlns:a16="http://schemas.microsoft.com/office/drawing/2014/main" id="{7531D1E2-4FEB-6084-7B6A-80A49FC68F3D}"/>
              </a:ext>
            </a:extLst>
          </p:cNvPr>
          <p:cNvSpPr>
            <a:spLocks noGrp="1"/>
          </p:cNvSpPr>
          <p:nvPr>
            <p:ph idx="1"/>
          </p:nvPr>
        </p:nvSpPr>
        <p:spPr>
          <a:xfrm>
            <a:off x="785309" y="2787627"/>
            <a:ext cx="9990543" cy="2811311"/>
          </a:xfrm>
        </p:spPr>
        <p:txBody>
          <a:bodyPr>
            <a:normAutofit/>
          </a:bodyPr>
          <a:lstStyle/>
          <a:p>
            <a:pPr>
              <a:buFont typeface="Wingdings" panose="05000000000000000000" pitchFamily="2" charset="2"/>
              <a:buChar char="u"/>
            </a:pPr>
            <a:r>
              <a:rPr kumimoji="1" lang="ja-JP" altLang="en-US" sz="2000" dirty="0">
                <a:latin typeface="BIZ UD明朝 Medium" panose="02020500000000000000" pitchFamily="17" charset="-128"/>
                <a:ea typeface="BIZ UD明朝 Medium" panose="02020500000000000000" pitchFamily="17" charset="-128"/>
              </a:rPr>
              <a:t>日本学生経済ゼミナール関東部会主催（</a:t>
            </a:r>
            <a:r>
              <a:rPr kumimoji="1" lang="en-US" altLang="ja-JP" sz="2000" dirty="0">
                <a:latin typeface="BIZ UD明朝 Medium" panose="02020500000000000000" pitchFamily="17" charset="-128"/>
                <a:ea typeface="BIZ UD明朝 Medium" panose="02020500000000000000" pitchFamily="17" charset="-128"/>
              </a:rPr>
              <a:t>2004</a:t>
            </a:r>
            <a:r>
              <a:rPr kumimoji="1" lang="ja-JP" altLang="en-US" sz="2000" dirty="0">
                <a:latin typeface="BIZ UD明朝 Medium" panose="02020500000000000000" pitchFamily="17" charset="-128"/>
                <a:ea typeface="BIZ UD明朝 Medium" panose="02020500000000000000" pitchFamily="17" charset="-128"/>
              </a:rPr>
              <a:t>年発足）</a:t>
            </a:r>
            <a:endParaRPr kumimoji="1" lang="en-US" altLang="ja-JP" sz="2000" dirty="0">
              <a:latin typeface="BIZ UD明朝 Medium" panose="02020500000000000000" pitchFamily="17" charset="-128"/>
              <a:ea typeface="BIZ UD明朝 Medium" panose="02020500000000000000" pitchFamily="17" charset="-128"/>
            </a:endParaRPr>
          </a:p>
          <a:p>
            <a:pPr>
              <a:buFont typeface="Wingdings" panose="05000000000000000000" pitchFamily="2" charset="2"/>
              <a:buChar char="u"/>
            </a:pPr>
            <a:endParaRPr kumimoji="1" lang="en-US" altLang="ja-JP" sz="2000" dirty="0">
              <a:latin typeface="BIZ UD明朝 Medium" panose="02020500000000000000" pitchFamily="17" charset="-128"/>
              <a:ea typeface="BIZ UD明朝 Medium" panose="02020500000000000000" pitchFamily="17" charset="-128"/>
            </a:endParaRPr>
          </a:p>
          <a:p>
            <a:pPr>
              <a:buFont typeface="Wingdings" panose="05000000000000000000" pitchFamily="2" charset="2"/>
              <a:buChar char="u"/>
            </a:pPr>
            <a:r>
              <a:rPr kumimoji="1" lang="ja-JP" altLang="en-US" sz="2000" dirty="0">
                <a:latin typeface="BIZ UD明朝 Medium" panose="02020500000000000000" pitchFamily="17" charset="-128"/>
                <a:ea typeface="BIZ UD明朝 Medium" panose="02020500000000000000" pitchFamily="17" charset="-128"/>
              </a:rPr>
              <a:t>ゼミナール活動の研究成果を</a:t>
            </a:r>
            <a:r>
              <a:rPr kumimoji="1" lang="ja-JP" altLang="en-US" sz="3200" dirty="0">
                <a:solidFill>
                  <a:srgbClr val="FF0000"/>
                </a:solidFill>
                <a:latin typeface="BIZ UD明朝 Medium" panose="02020500000000000000" pitchFamily="17" charset="-128"/>
                <a:ea typeface="BIZ UD明朝 Medium" panose="02020500000000000000" pitchFamily="17" charset="-128"/>
              </a:rPr>
              <a:t>ビジネスパーソン</a:t>
            </a:r>
            <a:r>
              <a:rPr kumimoji="1" lang="ja-JP" altLang="en-US" sz="2000" dirty="0">
                <a:latin typeface="BIZ UD明朝 Medium" panose="02020500000000000000" pitchFamily="17" charset="-128"/>
                <a:ea typeface="BIZ UD明朝 Medium" panose="02020500000000000000" pitchFamily="17" charset="-128"/>
              </a:rPr>
              <a:t>や</a:t>
            </a:r>
            <a:r>
              <a:rPr kumimoji="1" lang="ja-JP" altLang="en-US" sz="3200" dirty="0">
                <a:solidFill>
                  <a:srgbClr val="FF0000"/>
                </a:solidFill>
                <a:latin typeface="BIZ UD明朝 Medium" panose="02020500000000000000" pitchFamily="17" charset="-128"/>
                <a:ea typeface="BIZ UD明朝 Medium" panose="02020500000000000000" pitchFamily="17" charset="-128"/>
              </a:rPr>
              <a:t>大学教員</a:t>
            </a:r>
            <a:r>
              <a:rPr kumimoji="1" lang="ja-JP" altLang="en-US" sz="2000" dirty="0">
                <a:latin typeface="BIZ UD明朝 Medium" panose="02020500000000000000" pitchFamily="17" charset="-128"/>
                <a:ea typeface="BIZ UD明朝 Medium" panose="02020500000000000000" pitchFamily="17" charset="-128"/>
              </a:rPr>
              <a:t>の前で</a:t>
            </a:r>
            <a:br>
              <a:rPr kumimoji="1" lang="en-US" altLang="ja-JP" sz="2000" dirty="0">
                <a:latin typeface="BIZ UD明朝 Medium" panose="02020500000000000000" pitchFamily="17" charset="-128"/>
                <a:ea typeface="BIZ UD明朝 Medium" panose="02020500000000000000" pitchFamily="17" charset="-128"/>
              </a:rPr>
            </a:br>
            <a:r>
              <a:rPr kumimoji="1" lang="ja-JP" altLang="en-US" sz="2000" dirty="0">
                <a:latin typeface="BIZ UD明朝 Medium" panose="02020500000000000000" pitchFamily="17" charset="-128"/>
                <a:ea typeface="BIZ UD明朝 Medium" panose="02020500000000000000" pitchFamily="17" charset="-128"/>
              </a:rPr>
              <a:t>プレゼンテーションできる</a:t>
            </a:r>
            <a:endParaRPr lang="en-US" altLang="ja-JP" sz="2000" dirty="0">
              <a:latin typeface="BIZ UD明朝 Medium" panose="02020500000000000000" pitchFamily="17" charset="-128"/>
              <a:ea typeface="BIZ UD明朝 Medium" panose="02020500000000000000" pitchFamily="17" charset="-128"/>
            </a:endParaRPr>
          </a:p>
          <a:p>
            <a:pPr>
              <a:buFont typeface="Wingdings" panose="05000000000000000000" pitchFamily="2" charset="2"/>
              <a:buChar char="u"/>
            </a:pPr>
            <a:endParaRPr kumimoji="1" lang="en-US" altLang="ja-JP" sz="2000" dirty="0">
              <a:latin typeface="BIZ UD明朝 Medium" panose="02020500000000000000" pitchFamily="17" charset="-128"/>
              <a:ea typeface="BIZ UD明朝 Medium" panose="02020500000000000000" pitchFamily="17" charset="-128"/>
            </a:endParaRPr>
          </a:p>
          <a:p>
            <a:pPr>
              <a:buFont typeface="Wingdings" panose="05000000000000000000" pitchFamily="2" charset="2"/>
              <a:buChar char="u"/>
            </a:pPr>
            <a:r>
              <a:rPr lang="ja-JP" altLang="en-US" sz="2000" dirty="0">
                <a:latin typeface="BIZ UD明朝 Medium" panose="02020500000000000000" pitchFamily="17" charset="-128"/>
                <a:ea typeface="BIZ UD明朝 Medium" panose="02020500000000000000" pitchFamily="17" charset="-128"/>
              </a:rPr>
              <a:t>優秀なチームには表彰を行われる・・・最優秀賞、優秀賞、審査員賞</a:t>
            </a:r>
            <a:endParaRPr kumimoji="1" lang="ja-JP" altLang="en-US" sz="2000" dirty="0">
              <a:latin typeface="BIZ UD明朝 Medium" panose="02020500000000000000" pitchFamily="17" charset="-128"/>
              <a:ea typeface="BIZ UD明朝 Medium" panose="02020500000000000000" pitchFamily="17" charset="-128"/>
            </a:endParaRPr>
          </a:p>
        </p:txBody>
      </p:sp>
      <p:pic>
        <p:nvPicPr>
          <p:cNvPr id="4" name="図 3" descr="屋内, テーブル, 座る, 小さい が含まれている画像&#10;&#10;自動的に生成された説明">
            <a:extLst>
              <a:ext uri="{FF2B5EF4-FFF2-40B4-BE49-F238E27FC236}">
                <a16:creationId xmlns:a16="http://schemas.microsoft.com/office/drawing/2014/main" id="{33ED0F7A-550F-75F5-8ACB-6BBBE97F3D3F}"/>
              </a:ext>
            </a:extLst>
          </p:cNvPr>
          <p:cNvPicPr>
            <a:picLocks noChangeAspect="1"/>
          </p:cNvPicPr>
          <p:nvPr/>
        </p:nvPicPr>
        <p:blipFill>
          <a:blip r:embed="rId2"/>
          <a:stretch>
            <a:fillRect/>
          </a:stretch>
        </p:blipFill>
        <p:spPr>
          <a:xfrm>
            <a:off x="9262611" y="4839286"/>
            <a:ext cx="2620814" cy="1792174"/>
          </a:xfrm>
          <a:prstGeom prst="rect">
            <a:avLst/>
          </a:prstGeom>
        </p:spPr>
      </p:pic>
    </p:spTree>
    <p:extLst>
      <p:ext uri="{BB962C8B-B14F-4D97-AF65-F5344CB8AC3E}">
        <p14:creationId xmlns:p14="http://schemas.microsoft.com/office/powerpoint/2010/main" val="370230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939D39-FBCD-D5EA-CD82-D91E126D934F}"/>
              </a:ext>
            </a:extLst>
          </p:cNvPr>
          <p:cNvSpPr>
            <a:spLocks noGrp="1"/>
          </p:cNvSpPr>
          <p:nvPr>
            <p:ph type="title"/>
          </p:nvPr>
        </p:nvSpPr>
        <p:spPr>
          <a:xfrm>
            <a:off x="2231136" y="852148"/>
            <a:ext cx="7729728" cy="1188720"/>
          </a:xfrm>
        </p:spPr>
        <p:txBody>
          <a:bodyPr/>
          <a:lstStyle/>
          <a:p>
            <a:r>
              <a:rPr lang="ja-JP" altLang="en-US" b="1" dirty="0">
                <a:latin typeface="BIZ UD明朝 Medium" panose="02020500000000000000" pitchFamily="17" charset="-128"/>
                <a:ea typeface="BIZ UD明朝 Medium" panose="02020500000000000000" pitchFamily="17" charset="-128"/>
              </a:rPr>
              <a:t>出場メリット</a:t>
            </a:r>
            <a:endParaRPr kumimoji="1" lang="ja-JP" altLang="en-US" b="1" dirty="0">
              <a:latin typeface="BIZ UD明朝 Medium" panose="02020500000000000000" pitchFamily="17" charset="-128"/>
              <a:ea typeface="BIZ UD明朝 Medium" panose="02020500000000000000" pitchFamily="17" charset="-128"/>
            </a:endParaRPr>
          </a:p>
        </p:txBody>
      </p:sp>
      <p:sp>
        <p:nvSpPr>
          <p:cNvPr id="3" name="コンテンツ プレースホルダー 2">
            <a:extLst>
              <a:ext uri="{FF2B5EF4-FFF2-40B4-BE49-F238E27FC236}">
                <a16:creationId xmlns:a16="http://schemas.microsoft.com/office/drawing/2014/main" id="{E740042F-AF24-C781-CE0C-BB403C9E7F26}"/>
              </a:ext>
            </a:extLst>
          </p:cNvPr>
          <p:cNvSpPr>
            <a:spLocks noGrp="1"/>
          </p:cNvSpPr>
          <p:nvPr>
            <p:ph idx="1"/>
          </p:nvPr>
        </p:nvSpPr>
        <p:spPr>
          <a:xfrm>
            <a:off x="1612626" y="2902816"/>
            <a:ext cx="9782205" cy="3101983"/>
          </a:xfrm>
        </p:spPr>
        <p:txBody>
          <a:bodyPr>
            <a:normAutofit/>
          </a:bodyPr>
          <a:lstStyle/>
          <a:p>
            <a:pPr marL="457200" indent="-457200">
              <a:buFont typeface="+mj-lt"/>
              <a:buAutoNum type="arabicPeriod"/>
            </a:pPr>
            <a:r>
              <a:rPr kumimoji="1" lang="ja-JP" altLang="en-US" sz="3200" dirty="0">
                <a:latin typeface="BIZ UD明朝 Medium" panose="02020500000000000000" pitchFamily="17" charset="-128"/>
                <a:ea typeface="BIZ UD明朝 Medium" panose="02020500000000000000" pitchFamily="17" charset="-128"/>
              </a:rPr>
              <a:t>企業の方と先生の両方から審査を受けられる。</a:t>
            </a:r>
            <a:br>
              <a:rPr lang="en-US" altLang="ja-JP" sz="3200" dirty="0">
                <a:latin typeface="BIZ UD明朝 Medium" panose="02020500000000000000" pitchFamily="17" charset="-128"/>
                <a:ea typeface="BIZ UD明朝 Medium" panose="02020500000000000000" pitchFamily="17" charset="-128"/>
              </a:rPr>
            </a:br>
            <a:endParaRPr kumimoji="1" lang="en-US" altLang="ja-JP" sz="3200" dirty="0">
              <a:latin typeface="BIZ UD明朝 Medium" panose="02020500000000000000" pitchFamily="17" charset="-128"/>
              <a:ea typeface="BIZ UD明朝 Medium" panose="02020500000000000000" pitchFamily="17" charset="-128"/>
            </a:endParaRPr>
          </a:p>
          <a:p>
            <a:pPr marL="457200" indent="-457200">
              <a:buFont typeface="+mj-lt"/>
              <a:buAutoNum type="arabicPeriod"/>
            </a:pPr>
            <a:r>
              <a:rPr lang="ja-JP" altLang="en-US" sz="3200" dirty="0">
                <a:latin typeface="BIZ UD明朝 Medium" panose="02020500000000000000" pitchFamily="17" charset="-128"/>
                <a:ea typeface="BIZ UD明朝 Medium" panose="02020500000000000000" pitchFamily="17" charset="-128"/>
              </a:rPr>
              <a:t>学術発表・ビジネスモデルを問わず発表できる。</a:t>
            </a:r>
            <a:br>
              <a:rPr lang="en-US" altLang="ja-JP" sz="3200" dirty="0">
                <a:latin typeface="BIZ UD明朝 Medium" panose="02020500000000000000" pitchFamily="17" charset="-128"/>
                <a:ea typeface="BIZ UD明朝 Medium" panose="02020500000000000000" pitchFamily="17" charset="-128"/>
              </a:rPr>
            </a:br>
            <a:endParaRPr lang="en-US" altLang="ja-JP" sz="3200" dirty="0">
              <a:latin typeface="BIZ UD明朝 Medium" panose="02020500000000000000" pitchFamily="17" charset="-128"/>
              <a:ea typeface="BIZ UD明朝 Medium" panose="02020500000000000000" pitchFamily="17" charset="-128"/>
            </a:endParaRPr>
          </a:p>
          <a:p>
            <a:pPr marL="457200" indent="-457200">
              <a:buFont typeface="+mj-lt"/>
              <a:buAutoNum type="arabicPeriod"/>
            </a:pPr>
            <a:r>
              <a:rPr lang="ja-JP" altLang="en-US" sz="3200" dirty="0">
                <a:latin typeface="BIZ UD明朝 Medium" panose="02020500000000000000" pitchFamily="17" charset="-128"/>
                <a:ea typeface="BIZ UD明朝 Medium" panose="02020500000000000000" pitchFamily="17" charset="-128"/>
              </a:rPr>
              <a:t>他</a:t>
            </a:r>
            <a:r>
              <a:rPr kumimoji="1" lang="ja-JP" altLang="en-US" sz="3200" dirty="0">
                <a:latin typeface="BIZ UD明朝 Medium" panose="02020500000000000000" pitchFamily="17" charset="-128"/>
                <a:ea typeface="BIZ UD明朝 Medium" panose="02020500000000000000" pitchFamily="17" charset="-128"/>
              </a:rPr>
              <a:t>のゼミの発表を聴くことができる。</a:t>
            </a:r>
          </a:p>
        </p:txBody>
      </p:sp>
    </p:spTree>
    <p:extLst>
      <p:ext uri="{BB962C8B-B14F-4D97-AF65-F5344CB8AC3E}">
        <p14:creationId xmlns:p14="http://schemas.microsoft.com/office/powerpoint/2010/main" val="63321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939D39-FBCD-D5EA-CD82-D91E126D934F}"/>
              </a:ext>
            </a:extLst>
          </p:cNvPr>
          <p:cNvSpPr>
            <a:spLocks noGrp="1"/>
          </p:cNvSpPr>
          <p:nvPr>
            <p:ph type="title"/>
          </p:nvPr>
        </p:nvSpPr>
        <p:spPr>
          <a:xfrm>
            <a:off x="2231135" y="481912"/>
            <a:ext cx="7729728" cy="1188720"/>
          </a:xfrm>
        </p:spPr>
        <p:txBody>
          <a:bodyPr/>
          <a:lstStyle/>
          <a:p>
            <a:r>
              <a:rPr lang="ja-JP" altLang="en-US" b="1" dirty="0">
                <a:latin typeface="BIZ UD明朝 Medium" panose="02020500000000000000" pitchFamily="17" charset="-128"/>
                <a:ea typeface="BIZ UD明朝 Medium" panose="02020500000000000000" pitchFamily="17" charset="-128"/>
              </a:rPr>
              <a:t>大会コンセプト</a:t>
            </a:r>
            <a:endParaRPr kumimoji="1" lang="ja-JP" altLang="en-US" b="1" dirty="0">
              <a:latin typeface="BIZ UD明朝 Medium" panose="02020500000000000000" pitchFamily="17" charset="-128"/>
              <a:ea typeface="BIZ UD明朝 Medium" panose="02020500000000000000" pitchFamily="17" charset="-128"/>
            </a:endParaRPr>
          </a:p>
        </p:txBody>
      </p:sp>
      <p:sp>
        <p:nvSpPr>
          <p:cNvPr id="5" name="テキスト ボックス 4">
            <a:extLst>
              <a:ext uri="{FF2B5EF4-FFF2-40B4-BE49-F238E27FC236}">
                <a16:creationId xmlns:a16="http://schemas.microsoft.com/office/drawing/2014/main" id="{5F4A4C12-9FF7-0459-11AD-1074F7B30660}"/>
              </a:ext>
            </a:extLst>
          </p:cNvPr>
          <p:cNvSpPr txBox="1"/>
          <p:nvPr/>
        </p:nvSpPr>
        <p:spPr>
          <a:xfrm>
            <a:off x="195249" y="1941341"/>
            <a:ext cx="11801502" cy="4145879"/>
          </a:xfrm>
          <a:prstGeom prst="rect">
            <a:avLst/>
          </a:prstGeom>
          <a:noFill/>
        </p:spPr>
        <p:txBody>
          <a:bodyPr wrap="square" rtlCol="0">
            <a:spAutoFit/>
          </a:bodyPr>
          <a:lstStyle/>
          <a:p>
            <a:pPr marL="146050" indent="-6350" algn="ctr">
              <a:lnSpc>
                <a:spcPct val="150000"/>
              </a:lnSpc>
              <a:spcAft>
                <a:spcPts val="25"/>
              </a:spcAft>
            </a:pPr>
            <a:r>
              <a:rPr kumimoji="1" lang="ja-JP" altLang="en-US" sz="2000" b="1" u="sng" dirty="0">
                <a:solidFill>
                  <a:schemeClr val="tx1">
                    <a:lumMod val="85000"/>
                    <a:lumOff val="15000"/>
                  </a:schemeClr>
                </a:solidFill>
                <a:latin typeface="BIZ UD明朝 Medium" panose="02020500000000000000" pitchFamily="17" charset="-128"/>
                <a:ea typeface="BIZ UD明朝 Medium" panose="02020500000000000000" pitchFamily="17" charset="-128"/>
              </a:rPr>
              <a:t>　</a:t>
            </a:r>
            <a:r>
              <a:rPr lang="en-US" altLang="ja-JP" sz="3600" b="1" u="sng" dirty="0">
                <a:solidFill>
                  <a:schemeClr val="tx1">
                    <a:lumMod val="85000"/>
                    <a:lumOff val="15000"/>
                  </a:schemeClr>
                </a:solidFill>
                <a:latin typeface="BIZ UD明朝 Medium" panose="02020500000000000000" pitchFamily="17" charset="-128"/>
                <a:ea typeface="BIZ UD明朝 Medium" panose="02020500000000000000" pitchFamily="17" charset="-128"/>
              </a:rPr>
              <a:t>『</a:t>
            </a:r>
            <a:r>
              <a:rPr lang="ja-JP" altLang="en-US" sz="3600" b="1" u="sng" dirty="0">
                <a:solidFill>
                  <a:schemeClr val="tx1">
                    <a:lumMod val="85000"/>
                    <a:lumOff val="15000"/>
                  </a:schemeClr>
                </a:solidFill>
                <a:latin typeface="BIZ UD明朝 Medium" panose="02020500000000000000" pitchFamily="17" charset="-128"/>
                <a:ea typeface="BIZ UD明朝 Medium" panose="02020500000000000000" pitchFamily="17" charset="-128"/>
              </a:rPr>
              <a:t>　再生→次世代へ　</a:t>
            </a:r>
            <a:r>
              <a:rPr lang="en-US" altLang="ja-JP" sz="3600" b="1" u="sng" dirty="0">
                <a:solidFill>
                  <a:schemeClr val="tx1">
                    <a:lumMod val="85000"/>
                    <a:lumOff val="15000"/>
                  </a:schemeClr>
                </a:solidFill>
                <a:latin typeface="BIZ UD明朝 Medium" panose="02020500000000000000" pitchFamily="17" charset="-128"/>
                <a:ea typeface="BIZ UD明朝 Medium" panose="02020500000000000000" pitchFamily="17" charset="-128"/>
              </a:rPr>
              <a:t>』</a:t>
            </a:r>
          </a:p>
          <a:p>
            <a:pPr marL="8890">
              <a:lnSpc>
                <a:spcPct val="150000"/>
              </a:lnSpc>
              <a:spcAft>
                <a:spcPts val="475"/>
              </a:spcAft>
            </a:pPr>
            <a:r>
              <a:rPr lang="ja-JP" altLang="en-US" dirty="0">
                <a:solidFill>
                  <a:schemeClr val="tx1">
                    <a:lumMod val="85000"/>
                    <a:lumOff val="15000"/>
                  </a:schemeClr>
                </a:solidFill>
                <a:latin typeface="BIZ UD明朝 Medium" panose="02020500000000000000" pitchFamily="17" charset="-128"/>
                <a:ea typeface="BIZ UD明朝 Medium" panose="02020500000000000000" pitchFamily="17"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２０２３年度大会全体のコンセプトは、「再生→次世代へ」です。</a:t>
            </a:r>
          </a:p>
          <a:p>
            <a:pPr marL="8890">
              <a:lnSpc>
                <a:spcPct val="150000"/>
              </a:lnSpc>
              <a:spcAft>
                <a:spcPts val="475"/>
              </a:spcAft>
            </a:pP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近年、インナー大会のマンネリ化が懸念されてきています。約６０年と長きにわたって開催されてきたこと</a:t>
            </a:r>
            <a:endParaRPr lang="en-US"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endParaRPr>
          </a:p>
          <a:p>
            <a:pPr marL="8890">
              <a:lnSpc>
                <a:spcPct val="150000"/>
              </a:lnSpc>
              <a:spcAft>
                <a:spcPts val="475"/>
              </a:spcAft>
            </a:pP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もあり、似たような内容のプレゼンや討論が行われていることが事実となっています。そこで、今年度の大</a:t>
            </a:r>
            <a:endParaRPr lang="en-US"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endParaRPr>
          </a:p>
          <a:p>
            <a:pPr marL="8890">
              <a:lnSpc>
                <a:spcPct val="150000"/>
              </a:lnSpc>
              <a:spcAft>
                <a:spcPts val="475"/>
              </a:spcAft>
            </a:pP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会では、今まで行ってこなかったトークテーマ</a:t>
            </a: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や</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形式でのプレゼン</a:t>
            </a: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討論を行っていただきたいと考えてい</a:t>
            </a:r>
            <a:endParaRPr lang="en-US"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endParaRPr>
          </a:p>
          <a:p>
            <a:pPr marL="8890">
              <a:lnSpc>
                <a:spcPct val="150000"/>
              </a:lnSpc>
              <a:spcAft>
                <a:spcPts val="475"/>
              </a:spcAft>
            </a:pP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ます。また、新型コロナウイルス感染症の脅威も落ち着いて来ており、ようやく私たちの日常が戻りつつあ</a:t>
            </a:r>
            <a:endParaRPr lang="en-US"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endParaRPr>
          </a:p>
          <a:p>
            <a:pPr marL="8890">
              <a:lnSpc>
                <a:spcPct val="150000"/>
              </a:lnSpc>
              <a:spcAft>
                <a:spcPts val="475"/>
              </a:spcAft>
            </a:pP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ります。アフターコロナ後の第一歩としてこのインナー大会も再出発していきたいという思いをこのコンセ</a:t>
            </a:r>
            <a:endParaRPr lang="en-US"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endParaRPr>
          </a:p>
          <a:p>
            <a:pPr marL="8890">
              <a:lnSpc>
                <a:spcPct val="150000"/>
              </a:lnSpc>
              <a:spcAft>
                <a:spcPts val="475"/>
              </a:spcAft>
            </a:pPr>
            <a:r>
              <a:rPr lang="ja-JP" altLang="en-US"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　</a:t>
            </a:r>
            <a:r>
              <a:rPr lang="ja-JP" altLang="ja-JP" kern="100" dirty="0">
                <a:solidFill>
                  <a:schemeClr val="tx1">
                    <a:lumMod val="85000"/>
                    <a:lumOff val="15000"/>
                  </a:schemeClr>
                </a:solidFill>
                <a:effectLst/>
                <a:latin typeface="BIZ UD明朝 Medium" panose="02020500000000000000" pitchFamily="17" charset="-128"/>
                <a:ea typeface="BIZ UD明朝 Medium" panose="02020500000000000000" pitchFamily="17" charset="-128"/>
                <a:cs typeface="Yu Gothic UI" panose="020B0500000000000000" pitchFamily="50" charset="-128"/>
              </a:rPr>
              <a:t>プトに込めました。</a:t>
            </a:r>
          </a:p>
        </p:txBody>
      </p:sp>
    </p:spTree>
    <p:extLst>
      <p:ext uri="{BB962C8B-B14F-4D97-AF65-F5344CB8AC3E}">
        <p14:creationId xmlns:p14="http://schemas.microsoft.com/office/powerpoint/2010/main" val="1181476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939D39-FBCD-D5EA-CD82-D91E126D934F}"/>
              </a:ext>
            </a:extLst>
          </p:cNvPr>
          <p:cNvSpPr>
            <a:spLocks noGrp="1"/>
          </p:cNvSpPr>
          <p:nvPr>
            <p:ph type="title"/>
          </p:nvPr>
        </p:nvSpPr>
        <p:spPr>
          <a:xfrm>
            <a:off x="2231136" y="317569"/>
            <a:ext cx="7729728" cy="1188720"/>
          </a:xfrm>
        </p:spPr>
        <p:txBody>
          <a:bodyPr/>
          <a:lstStyle/>
          <a:p>
            <a:r>
              <a:rPr kumimoji="1" lang="ja-JP" altLang="en-US" dirty="0">
                <a:latin typeface="BIZ UD明朝 Medium" panose="02020500000000000000" pitchFamily="17" charset="-128"/>
                <a:ea typeface="BIZ UD明朝 Medium" panose="02020500000000000000" pitchFamily="17" charset="-128"/>
              </a:rPr>
              <a:t>審査基準</a:t>
            </a:r>
          </a:p>
        </p:txBody>
      </p:sp>
      <p:graphicFrame>
        <p:nvGraphicFramePr>
          <p:cNvPr id="7" name="表 6">
            <a:extLst>
              <a:ext uri="{FF2B5EF4-FFF2-40B4-BE49-F238E27FC236}">
                <a16:creationId xmlns:a16="http://schemas.microsoft.com/office/drawing/2014/main" id="{D497E2AA-87D5-671B-4E30-751521F07018}"/>
              </a:ext>
            </a:extLst>
          </p:cNvPr>
          <p:cNvGraphicFramePr>
            <a:graphicFrameLocks noGrp="1"/>
          </p:cNvGraphicFramePr>
          <p:nvPr>
            <p:extLst>
              <p:ext uri="{D42A27DB-BD31-4B8C-83A1-F6EECF244321}">
                <p14:modId xmlns:p14="http://schemas.microsoft.com/office/powerpoint/2010/main" val="1006003189"/>
              </p:ext>
            </p:extLst>
          </p:nvPr>
        </p:nvGraphicFramePr>
        <p:xfrm>
          <a:off x="333874" y="2125277"/>
          <a:ext cx="11524252" cy="4563407"/>
        </p:xfrm>
        <a:graphic>
          <a:graphicData uri="http://schemas.openxmlformats.org/drawingml/2006/table">
            <a:tbl>
              <a:tblPr bandRow="1">
                <a:tableStyleId>{BDBED569-4797-4DF1-A0F4-6AAB3CD982D8}</a:tableStyleId>
              </a:tblPr>
              <a:tblGrid>
                <a:gridCol w="1859747">
                  <a:extLst>
                    <a:ext uri="{9D8B030D-6E8A-4147-A177-3AD203B41FA5}">
                      <a16:colId xmlns:a16="http://schemas.microsoft.com/office/drawing/2014/main" val="1944808233"/>
                    </a:ext>
                  </a:extLst>
                </a:gridCol>
                <a:gridCol w="3902379">
                  <a:extLst>
                    <a:ext uri="{9D8B030D-6E8A-4147-A177-3AD203B41FA5}">
                      <a16:colId xmlns:a16="http://schemas.microsoft.com/office/drawing/2014/main" val="244351265"/>
                    </a:ext>
                  </a:extLst>
                </a:gridCol>
                <a:gridCol w="1865375">
                  <a:extLst>
                    <a:ext uri="{9D8B030D-6E8A-4147-A177-3AD203B41FA5}">
                      <a16:colId xmlns:a16="http://schemas.microsoft.com/office/drawing/2014/main" val="4096418612"/>
                    </a:ext>
                  </a:extLst>
                </a:gridCol>
                <a:gridCol w="3896751">
                  <a:extLst>
                    <a:ext uri="{9D8B030D-6E8A-4147-A177-3AD203B41FA5}">
                      <a16:colId xmlns:a16="http://schemas.microsoft.com/office/drawing/2014/main" val="1221264373"/>
                    </a:ext>
                  </a:extLst>
                </a:gridCol>
              </a:tblGrid>
              <a:tr h="1409427">
                <a:tc>
                  <a:txBody>
                    <a:bodyPr/>
                    <a:lstStyle/>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着眼点</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rPr>
                        <a:t>10</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点</a:t>
                      </a:r>
                    </a:p>
                  </a:txBody>
                  <a:tcPr/>
                </a:tc>
                <a:tc>
                  <a:txBody>
                    <a:bodyPr/>
                    <a:lstStyle/>
                    <a:p>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・他のチームと差別化されたオリジナリティー</a:t>
                      </a:r>
                      <a:endPar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  </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がある内容である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・学術的な貢献がある内容である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・実現性がある目標・計画設定が行われて</a:t>
                      </a:r>
                      <a:endPar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  </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いる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en-US" sz="1700" dirty="0">
                        <a:solidFill>
                          <a:schemeClr val="tx1">
                            <a:lumMod val="85000"/>
                            <a:lumOff val="15000"/>
                          </a:schemeClr>
                        </a:solidFill>
                        <a:latin typeface="Meiryo UI" panose="020B0604030504040204" pitchFamily="50" charset="-128"/>
                        <a:ea typeface="Meiryo UI" panose="020B0604030504040204" pitchFamily="50" charset="-128"/>
                      </a:endParaRPr>
                    </a:p>
                  </a:txBody>
                  <a:tcPr/>
                </a:tc>
                <a:tc>
                  <a:txBody>
                    <a:bodyPr/>
                    <a:lstStyle/>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質問対応力</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rPr>
                        <a:t>10</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点</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txBody>
                  <a:tcPr/>
                </a:tc>
                <a:tc>
                  <a:txBody>
                    <a:bodyPr/>
                    <a:lstStyle/>
                    <a:p>
                      <a:pPr>
                        <a:lnSpc>
                          <a:spcPct val="150000"/>
                        </a:lnSpc>
                      </a:pP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・質問者の意図を正しく汲み取っている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nSpc>
                          <a:spcPct val="150000"/>
                        </a:lnSpc>
                      </a:pP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・簡潔かつ説得力のある回答である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en-US" sz="1700" dirty="0">
                        <a:solidFill>
                          <a:schemeClr val="tx1">
                            <a:lumMod val="85000"/>
                            <a:lumOff val="1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05656407"/>
                  </a:ext>
                </a:extLst>
              </a:tr>
              <a:tr h="1430852">
                <a:tc>
                  <a:txBody>
                    <a:bodyPr/>
                    <a:lstStyle/>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論理的思考力</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rPr>
                        <a:t>10</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点</a:t>
                      </a:r>
                    </a:p>
                  </a:txBody>
                  <a:tcPr/>
                </a:tc>
                <a:tc>
                  <a:txBody>
                    <a:bodyPr/>
                    <a:lstStyle/>
                    <a:p>
                      <a:pPr marL="21590" indent="-6350">
                        <a:lnSpc>
                          <a:spcPct val="111000"/>
                        </a:lnSpc>
                        <a:spcAft>
                          <a:spcPts val="25"/>
                        </a:spcAft>
                      </a:pP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・研究における背景、仮説、検証、結論の</a:t>
                      </a:r>
                      <a:endPar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流れに一貫性がある</a:t>
                      </a: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・自身の研究テーマの正しい理解に基づいて</a:t>
                      </a:r>
                      <a:endPar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多角的な視野での考察が行われている</a:t>
                      </a: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txBody>
                  <a:tcPr marL="62865" marR="62865" marT="0" marB="0" anchor="ctr"/>
                </a:tc>
                <a:tc>
                  <a:txBody>
                    <a:bodyPr/>
                    <a:lstStyle/>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プレゼン力</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rPr>
                        <a:t>5</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点</a:t>
                      </a:r>
                    </a:p>
                  </a:txBody>
                  <a:tcPr/>
                </a:tc>
                <a:tc>
                  <a:txBody>
                    <a:bodyPr/>
                    <a:lstStyle/>
                    <a:p>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プレゼン資料が理解しやすくまとめられてい</a:t>
                      </a:r>
                      <a:endPar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　</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・発表を聞き取るのに十分な声量である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・参考文献の扱いが正しく行われている</a:t>
                      </a: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kumimoji="1" lang="ja-JP" altLang="en-US" sz="1700" dirty="0">
                        <a:solidFill>
                          <a:schemeClr val="tx1">
                            <a:lumMod val="85000"/>
                            <a:lumOff val="1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64704446"/>
                  </a:ext>
                </a:extLst>
              </a:tr>
              <a:tr h="1723128">
                <a:tc>
                  <a:txBody>
                    <a:bodyPr/>
                    <a:lstStyle/>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情報活用力</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rPr>
                        <a:t>10</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点</a:t>
                      </a:r>
                    </a:p>
                  </a:txBody>
                  <a:tcPr/>
                </a:tc>
                <a:tc>
                  <a:txBody>
                    <a:bodyPr/>
                    <a:lstStyle/>
                    <a:p>
                      <a:pPr marL="21590" indent="-6350">
                        <a:lnSpc>
                          <a:spcPct val="111000"/>
                        </a:lnSpc>
                        <a:spcAft>
                          <a:spcPts val="25"/>
                        </a:spcAft>
                      </a:pP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・参考文献やフィールドワークによる情報収</a:t>
                      </a:r>
                      <a:endPar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集への取り組みが適切である</a:t>
                      </a: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・収集した情報の定義づけ、分析</a:t>
                      </a: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実証が</a:t>
                      </a:r>
                      <a:endPar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的確である</a:t>
                      </a: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・論点が適切なデータや具体例などを用いて</a:t>
                      </a:r>
                      <a:endParaRPr lang="en-US" altLang="ja-JP" sz="1700" kern="1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21590" indent="-6350">
                        <a:lnSpc>
                          <a:spcPct val="111000"/>
                        </a:lnSpc>
                        <a:spcAft>
                          <a:spcPts val="25"/>
                        </a:spcAft>
                      </a:pP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rPr>
                        <a:t>わかりやすく整理されている</a:t>
                      </a:r>
                      <a:r>
                        <a:rPr lang="ja-JP" altLang="en-US" sz="1700" kern="100"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sz="1700" kern="1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txBody>
                  <a:tcPr marL="62865" marR="62865" marT="0" marB="0" anchor="ctr"/>
                </a:tc>
                <a:tc>
                  <a:txBody>
                    <a:bodyPr/>
                    <a:lstStyle/>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発表時間</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rPr>
                        <a:t>5</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点</a:t>
                      </a:r>
                    </a:p>
                  </a:txBody>
                  <a:tcPr/>
                </a:tc>
                <a:tc>
                  <a:txBody>
                    <a:bodyPr/>
                    <a:lstStyle/>
                    <a:p>
                      <a:pPr>
                        <a:lnSpc>
                          <a:spcPct val="150000"/>
                        </a:lnSpc>
                      </a:pP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規定時間から</a:t>
                      </a:r>
                      <a:r>
                        <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1</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分を過ぎた時点で</a:t>
                      </a:r>
                      <a:endPar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nSpc>
                          <a:spcPct val="150000"/>
                        </a:lnSpc>
                      </a:pP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  </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減点対象</a:t>
                      </a:r>
                      <a:r>
                        <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(-1)</a:t>
                      </a:r>
                      <a:endPar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nSpc>
                          <a:spcPct val="150000"/>
                        </a:lnSpc>
                      </a:pPr>
                      <a:r>
                        <a:rPr kumimoji="1" lang="ja-JP" altLang="en-US" sz="1700" kern="1200" dirty="0">
                          <a:solidFill>
                            <a:schemeClr val="tx1">
                              <a:lumMod val="85000"/>
                              <a:lumOff val="15000"/>
                            </a:schemeClr>
                          </a:solidFill>
                          <a:effectLst/>
                          <a:latin typeface="Meiryo UI" panose="020B0604030504040204" pitchFamily="50" charset="-128"/>
                          <a:ea typeface="Meiryo UI" panose="020B0604030504040204" pitchFamily="50" charset="-128"/>
                        </a:rPr>
                        <a:t>・</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以降２０秒ごとに</a:t>
                      </a:r>
                      <a:r>
                        <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1</a:t>
                      </a:r>
                      <a:r>
                        <a:rPr kumimoji="1" lang="ja-JP"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点ずつ減点</a:t>
                      </a:r>
                      <a:r>
                        <a:rPr kumimoji="1" lang="en-US" altLang="ja-JP" sz="1700" kern="1200" dirty="0">
                          <a:solidFill>
                            <a:schemeClr val="tx1">
                              <a:lumMod val="85000"/>
                              <a:lumOff val="15000"/>
                            </a:schemeClr>
                          </a:solidFill>
                          <a:effectLst/>
                          <a:latin typeface="Meiryo UI" panose="020B0604030504040204" pitchFamily="50" charset="-128"/>
                          <a:ea typeface="Meiryo UI" panose="020B0604030504040204" pitchFamily="50" charset="-128"/>
                        </a:rPr>
                        <a:t>(-4)</a:t>
                      </a:r>
                      <a:endParaRPr kumimoji="1" lang="ja-JP" altLang="en-US" sz="1700" dirty="0">
                        <a:solidFill>
                          <a:schemeClr val="tx1">
                            <a:lumMod val="85000"/>
                            <a:lumOff val="1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2772815"/>
                  </a:ext>
                </a:extLst>
              </a:tr>
            </a:tbl>
          </a:graphicData>
        </a:graphic>
      </p:graphicFrame>
      <p:sp>
        <p:nvSpPr>
          <p:cNvPr id="8" name="テキスト ボックス 7">
            <a:extLst>
              <a:ext uri="{FF2B5EF4-FFF2-40B4-BE49-F238E27FC236}">
                <a16:creationId xmlns:a16="http://schemas.microsoft.com/office/drawing/2014/main" id="{F989565B-8CC1-E5DB-56D9-A4E973060733}"/>
              </a:ext>
            </a:extLst>
          </p:cNvPr>
          <p:cNvSpPr txBox="1"/>
          <p:nvPr/>
        </p:nvSpPr>
        <p:spPr>
          <a:xfrm>
            <a:off x="0" y="1585335"/>
            <a:ext cx="11634916" cy="460895"/>
          </a:xfrm>
          <a:prstGeom prst="rect">
            <a:avLst/>
          </a:prstGeom>
          <a:noFill/>
        </p:spPr>
        <p:txBody>
          <a:bodyPr wrap="square" rtlCol="0">
            <a:spAutoFit/>
          </a:bodyPr>
          <a:lstStyle/>
          <a:p>
            <a:pPr marL="452120" indent="-285750">
              <a:lnSpc>
                <a:spcPct val="111000"/>
              </a:lnSpc>
              <a:spcAft>
                <a:spcPts val="25"/>
              </a:spcAft>
              <a:buFont typeface="Wingdings" panose="05000000000000000000" pitchFamily="2" charset="2"/>
              <a:buChar char="n"/>
            </a:pPr>
            <a:r>
              <a:rPr lang="ja-JP" altLang="en-US" sz="24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審査基準</a:t>
            </a:r>
            <a:r>
              <a:rPr lang="en-US" altLang="ja-JP" sz="24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予選・本選共通</a:t>
            </a:r>
            <a:r>
              <a:rPr lang="en-US" altLang="ja-JP" sz="24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テキスト ボックス 8">
            <a:extLst>
              <a:ext uri="{FF2B5EF4-FFF2-40B4-BE49-F238E27FC236}">
                <a16:creationId xmlns:a16="http://schemas.microsoft.com/office/drawing/2014/main" id="{E7BE6F24-34E4-7495-2C61-BB4F65E2CB42}"/>
              </a:ext>
            </a:extLst>
          </p:cNvPr>
          <p:cNvSpPr txBox="1"/>
          <p:nvPr/>
        </p:nvSpPr>
        <p:spPr>
          <a:xfrm>
            <a:off x="9765886" y="1646762"/>
            <a:ext cx="2092240" cy="399468"/>
          </a:xfrm>
          <a:prstGeom prst="rect">
            <a:avLst/>
          </a:prstGeom>
          <a:noFill/>
        </p:spPr>
        <p:txBody>
          <a:bodyPr wrap="square">
            <a:spAutoFit/>
          </a:bodyPr>
          <a:lstStyle/>
          <a:p>
            <a:pPr marL="146050" indent="-6350" algn="ctr">
              <a:lnSpc>
                <a:spcPct val="111000"/>
              </a:lnSpc>
              <a:spcAft>
                <a:spcPts val="25"/>
              </a:spcAft>
            </a:pPr>
            <a:r>
              <a:rPr lang="ja-JP" altLang="ja-JP" sz="2000" b="1" u="sng" dirty="0">
                <a:solidFill>
                  <a:schemeClr val="tx1">
                    <a:lumMod val="85000"/>
                    <a:lumOff val="15000"/>
                  </a:schemeClr>
                </a:solidFill>
                <a:effectLst/>
                <a:latin typeface="Meiryo UI" panose="020B0604030504040204" pitchFamily="50" charset="-128"/>
                <a:ea typeface="Meiryo UI" panose="020B0604030504040204" pitchFamily="50" charset="-128"/>
                <a:cs typeface="ＭＳ Ｐゴシック" panose="020B0600070205080204" pitchFamily="50" charset="-128"/>
              </a:rPr>
              <a:t>合計</a:t>
            </a:r>
            <a:r>
              <a:rPr lang="en-US" altLang="ja-JP" sz="2000" b="1" u="sng" dirty="0">
                <a:solidFill>
                  <a:schemeClr val="tx1">
                    <a:lumMod val="85000"/>
                    <a:lumOff val="15000"/>
                  </a:schemeClr>
                </a:solidFill>
                <a:effectLst/>
                <a:latin typeface="Meiryo UI" panose="020B0604030504040204" pitchFamily="50" charset="-128"/>
                <a:ea typeface="Meiryo UI" panose="020B0604030504040204" pitchFamily="50" charset="-128"/>
                <a:cs typeface="ＭＳ Ｐゴシック" panose="020B0600070205080204" pitchFamily="50" charset="-128"/>
              </a:rPr>
              <a:t>50</a:t>
            </a:r>
            <a:r>
              <a:rPr lang="ja-JP" altLang="ja-JP" sz="2000" b="1" u="sng" dirty="0">
                <a:solidFill>
                  <a:schemeClr val="tx1">
                    <a:lumMod val="85000"/>
                    <a:lumOff val="15000"/>
                  </a:schemeClr>
                </a:solidFill>
                <a:effectLst/>
                <a:latin typeface="Meiryo UI" panose="020B0604030504040204" pitchFamily="50" charset="-128"/>
                <a:ea typeface="Meiryo UI" panose="020B0604030504040204" pitchFamily="50" charset="-128"/>
                <a:cs typeface="ＭＳ Ｐゴシック" panose="020B0600070205080204" pitchFamily="50" charset="-128"/>
              </a:rPr>
              <a:t>点満点</a:t>
            </a:r>
            <a:endParaRPr lang="ja-JP" altLang="ja-JP" sz="2800" b="1" u="sng"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p:txBody>
      </p:sp>
    </p:spTree>
    <p:extLst>
      <p:ext uri="{BB962C8B-B14F-4D97-AF65-F5344CB8AC3E}">
        <p14:creationId xmlns:p14="http://schemas.microsoft.com/office/powerpoint/2010/main" val="156813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451C73-6B93-753A-3E68-34E8631A2467}"/>
              </a:ext>
            </a:extLst>
          </p:cNvPr>
          <p:cNvSpPr>
            <a:spLocks noGrp="1"/>
          </p:cNvSpPr>
          <p:nvPr>
            <p:ph type="title"/>
          </p:nvPr>
        </p:nvSpPr>
        <p:spPr>
          <a:xfrm>
            <a:off x="2231136" y="852148"/>
            <a:ext cx="7729728" cy="1188720"/>
          </a:xfrm>
        </p:spPr>
        <p:txBody>
          <a:bodyPr/>
          <a:lstStyle/>
          <a:p>
            <a:r>
              <a:rPr kumimoji="1" lang="ja-JP" altLang="en-US" dirty="0">
                <a:latin typeface="BIZ UD明朝 Medium" panose="02020500000000000000" pitchFamily="17" charset="-128"/>
                <a:ea typeface="BIZ UD明朝 Medium" panose="02020500000000000000" pitchFamily="17" charset="-128"/>
              </a:rPr>
              <a:t>プレゼン部門の参加条件</a:t>
            </a:r>
          </a:p>
        </p:txBody>
      </p:sp>
      <p:sp>
        <p:nvSpPr>
          <p:cNvPr id="3" name="コンテンツ プレースホルダー 2">
            <a:extLst>
              <a:ext uri="{FF2B5EF4-FFF2-40B4-BE49-F238E27FC236}">
                <a16:creationId xmlns:a16="http://schemas.microsoft.com/office/drawing/2014/main" id="{8FBD53FE-562A-ECCF-BF3D-317108CCB3E6}"/>
              </a:ext>
            </a:extLst>
          </p:cNvPr>
          <p:cNvSpPr>
            <a:spLocks noGrp="1"/>
          </p:cNvSpPr>
          <p:nvPr>
            <p:ph idx="1"/>
          </p:nvPr>
        </p:nvSpPr>
        <p:spPr>
          <a:xfrm>
            <a:off x="857437" y="3060075"/>
            <a:ext cx="10477125" cy="2201242"/>
          </a:xfrm>
        </p:spPr>
        <p:txBody>
          <a:bodyPr>
            <a:normAutofit fontScale="92500"/>
          </a:bodyPr>
          <a:lstStyle/>
          <a:p>
            <a:pPr marL="457200" indent="-457200">
              <a:lnSpc>
                <a:spcPct val="150000"/>
              </a:lnSpc>
              <a:buFont typeface="+mj-lt"/>
              <a:buAutoNum type="arabicPeriod"/>
            </a:pPr>
            <a:r>
              <a:rPr kumimoji="1" lang="ja-JP" altLang="en-US" sz="2800" dirty="0">
                <a:latin typeface="BIZ UD明朝 Medium" panose="02020500000000000000" pitchFamily="17" charset="-128"/>
                <a:ea typeface="BIZ UD明朝 Medium" panose="02020500000000000000" pitchFamily="17" charset="-128"/>
              </a:rPr>
              <a:t>参加要項を熟読、同意の上で申し込みを行っている。</a:t>
            </a:r>
            <a:endParaRPr kumimoji="1" lang="en-US" altLang="ja-JP" sz="2800" dirty="0">
              <a:latin typeface="BIZ UD明朝 Medium" panose="02020500000000000000" pitchFamily="17" charset="-128"/>
              <a:ea typeface="BIZ UD明朝 Medium" panose="02020500000000000000" pitchFamily="17" charset="-128"/>
            </a:endParaRPr>
          </a:p>
          <a:p>
            <a:pPr marL="457200" indent="-457200">
              <a:lnSpc>
                <a:spcPct val="150000"/>
              </a:lnSpc>
              <a:buFont typeface="+mj-lt"/>
              <a:buAutoNum type="arabicPeriod"/>
            </a:pPr>
            <a:r>
              <a:rPr lang="ja-JP" altLang="en-US" sz="2800" dirty="0">
                <a:latin typeface="BIZ UD明朝 Medium" panose="02020500000000000000" pitchFamily="17" charset="-128"/>
                <a:ea typeface="BIZ UD明朝 Medium" panose="02020500000000000000" pitchFamily="17" charset="-128"/>
              </a:rPr>
              <a:t>参加費（加盟校：</a:t>
            </a:r>
            <a:r>
              <a:rPr lang="en-US" altLang="ja-JP" sz="2800" dirty="0">
                <a:latin typeface="BIZ UD明朝 Medium" panose="02020500000000000000" pitchFamily="17" charset="-128"/>
                <a:ea typeface="BIZ UD明朝 Medium" panose="02020500000000000000" pitchFamily="17" charset="-128"/>
              </a:rPr>
              <a:t>1500</a:t>
            </a:r>
            <a:r>
              <a:rPr lang="ja-JP" altLang="en-US" sz="2800" dirty="0">
                <a:latin typeface="BIZ UD明朝 Medium" panose="02020500000000000000" pitchFamily="17" charset="-128"/>
                <a:ea typeface="BIZ UD明朝 Medium" panose="02020500000000000000" pitchFamily="17" charset="-128"/>
              </a:rPr>
              <a:t>円、準加盟校：</a:t>
            </a:r>
            <a:r>
              <a:rPr lang="en-US" altLang="ja-JP" sz="2800" dirty="0">
                <a:latin typeface="BIZ UD明朝 Medium" panose="02020500000000000000" pitchFamily="17" charset="-128"/>
                <a:ea typeface="BIZ UD明朝 Medium" panose="02020500000000000000" pitchFamily="17" charset="-128"/>
              </a:rPr>
              <a:t>2000</a:t>
            </a:r>
            <a:r>
              <a:rPr lang="ja-JP" altLang="en-US" sz="2800" dirty="0">
                <a:latin typeface="BIZ UD明朝 Medium" panose="02020500000000000000" pitchFamily="17" charset="-128"/>
                <a:ea typeface="BIZ UD明朝 Medium" panose="02020500000000000000" pitchFamily="17" charset="-128"/>
              </a:rPr>
              <a:t>円、参加校：</a:t>
            </a:r>
            <a:r>
              <a:rPr lang="en-US" altLang="ja-JP" sz="2800" dirty="0">
                <a:latin typeface="BIZ UD明朝 Medium" panose="02020500000000000000" pitchFamily="17" charset="-128"/>
                <a:ea typeface="BIZ UD明朝 Medium" panose="02020500000000000000" pitchFamily="17" charset="-128"/>
              </a:rPr>
              <a:t>2500</a:t>
            </a:r>
            <a:r>
              <a:rPr lang="ja-JP" altLang="en-US" sz="2800" dirty="0">
                <a:latin typeface="BIZ UD明朝 Medium" panose="02020500000000000000" pitchFamily="17" charset="-128"/>
                <a:ea typeface="BIZ UD明朝 Medium" panose="02020500000000000000" pitchFamily="17" charset="-128"/>
              </a:rPr>
              <a:t>円）＋加盟校費（</a:t>
            </a:r>
            <a:r>
              <a:rPr lang="en-US" altLang="ja-JP" sz="2800" dirty="0">
                <a:latin typeface="BIZ UD明朝 Medium" panose="02020500000000000000" pitchFamily="17" charset="-128"/>
                <a:ea typeface="BIZ UD明朝 Medium" panose="02020500000000000000" pitchFamily="17" charset="-128"/>
              </a:rPr>
              <a:t>7000</a:t>
            </a:r>
            <a:r>
              <a:rPr lang="ja-JP" altLang="en-US" sz="2800" dirty="0">
                <a:latin typeface="BIZ UD明朝 Medium" panose="02020500000000000000" pitchFamily="17" charset="-128"/>
                <a:ea typeface="BIZ UD明朝 Medium" panose="02020500000000000000" pitchFamily="17" charset="-128"/>
              </a:rPr>
              <a:t>円）</a:t>
            </a:r>
            <a:r>
              <a:rPr lang="en-US" altLang="ja-JP" sz="2800" dirty="0">
                <a:latin typeface="BIZ UD明朝 Medium" panose="02020500000000000000" pitchFamily="17" charset="-128"/>
                <a:ea typeface="BIZ UD明朝 Medium" panose="02020500000000000000" pitchFamily="17" charset="-128"/>
              </a:rPr>
              <a:t>or</a:t>
            </a:r>
            <a:r>
              <a:rPr lang="ja-JP" altLang="en-US" sz="2800" dirty="0">
                <a:latin typeface="BIZ UD明朝 Medium" panose="02020500000000000000" pitchFamily="17" charset="-128"/>
                <a:ea typeface="BIZ UD明朝 Medium" panose="02020500000000000000" pitchFamily="17" charset="-128"/>
              </a:rPr>
              <a:t>準加盟校費（</a:t>
            </a:r>
            <a:r>
              <a:rPr lang="en-US" altLang="ja-JP" sz="2800" dirty="0">
                <a:latin typeface="BIZ UD明朝 Medium" panose="02020500000000000000" pitchFamily="17" charset="-128"/>
                <a:ea typeface="BIZ UD明朝 Medium" panose="02020500000000000000" pitchFamily="17" charset="-128"/>
              </a:rPr>
              <a:t>2000</a:t>
            </a:r>
            <a:r>
              <a:rPr lang="ja-JP" altLang="en-US" sz="2800" dirty="0">
                <a:latin typeface="BIZ UD明朝 Medium" panose="02020500000000000000" pitchFamily="17" charset="-128"/>
                <a:ea typeface="BIZ UD明朝 Medium" panose="02020500000000000000" pitchFamily="17" charset="-128"/>
              </a:rPr>
              <a:t>円）を支払っている。</a:t>
            </a:r>
            <a:endParaRPr kumimoji="1" lang="ja-JP" altLang="en-US" sz="2800"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69152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451C73-6B93-753A-3E68-34E8631A2467}"/>
              </a:ext>
            </a:extLst>
          </p:cNvPr>
          <p:cNvSpPr>
            <a:spLocks noGrp="1"/>
          </p:cNvSpPr>
          <p:nvPr>
            <p:ph type="title"/>
          </p:nvPr>
        </p:nvSpPr>
        <p:spPr/>
        <p:txBody>
          <a:bodyPr/>
          <a:lstStyle/>
          <a:p>
            <a:r>
              <a:rPr kumimoji="1" lang="ja-JP" altLang="en-US" dirty="0">
                <a:latin typeface="BIZ UD明朝 Medium" panose="02020500000000000000" pitchFamily="17" charset="-128"/>
                <a:ea typeface="BIZ UD明朝 Medium" panose="02020500000000000000" pitchFamily="17" charset="-128"/>
              </a:rPr>
              <a:t>加盟校一覧</a:t>
            </a:r>
          </a:p>
        </p:txBody>
      </p:sp>
      <p:sp>
        <p:nvSpPr>
          <p:cNvPr id="3" name="コンテンツ プレースホルダー 2">
            <a:extLst>
              <a:ext uri="{FF2B5EF4-FFF2-40B4-BE49-F238E27FC236}">
                <a16:creationId xmlns:a16="http://schemas.microsoft.com/office/drawing/2014/main" id="{8FBD53FE-562A-ECCF-BF3D-317108CCB3E6}"/>
              </a:ext>
            </a:extLst>
          </p:cNvPr>
          <p:cNvSpPr>
            <a:spLocks noGrp="1"/>
          </p:cNvSpPr>
          <p:nvPr>
            <p:ph idx="1"/>
          </p:nvPr>
        </p:nvSpPr>
        <p:spPr>
          <a:xfrm>
            <a:off x="1710632" y="2469231"/>
            <a:ext cx="8558784" cy="4100381"/>
          </a:xfrm>
        </p:spPr>
        <p:txBody>
          <a:bodyPr>
            <a:noAutofit/>
          </a:bodyPr>
          <a:lstStyle/>
          <a:p>
            <a:pPr marL="0" indent="0" algn="ctr">
              <a:buNone/>
            </a:pPr>
            <a:r>
              <a:rPr lang="ja-JP" altLang="en-US" sz="2400" dirty="0">
                <a:latin typeface="BIZ UD明朝 Medium" panose="02020500000000000000" pitchFamily="17" charset="-128"/>
                <a:ea typeface="BIZ UD明朝 Medium" panose="02020500000000000000" pitchFamily="17" charset="-128"/>
              </a:rPr>
              <a:t>東洋大学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高崎経済大学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神奈川大学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専修大学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関東学院大学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日本大学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立正大学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r>
              <a:rPr lang="ja-JP" altLang="en-US" sz="2400" dirty="0">
                <a:latin typeface="BIZ UD明朝 Medium" panose="02020500000000000000" pitchFamily="17" charset="-128"/>
                <a:ea typeface="BIZ UD明朝 Medium" panose="02020500000000000000" pitchFamily="17" charset="-128"/>
              </a:rPr>
              <a:t>文京学院大学</a:t>
            </a:r>
            <a:endParaRPr lang="en-US" altLang="ja-JP" sz="2400" dirty="0">
              <a:latin typeface="BIZ UD明朝 Medium" panose="02020500000000000000" pitchFamily="17" charset="-128"/>
              <a:ea typeface="BIZ UD明朝 Medium" panose="02020500000000000000" pitchFamily="17" charset="-128"/>
            </a:endParaRPr>
          </a:p>
          <a:p>
            <a:pPr marL="0" indent="0" algn="ctr">
              <a:buNone/>
            </a:pPr>
            <a:endParaRPr lang="ja-JP" altLang="en-US" sz="2400"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105535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9C97B1-F677-4C82-9865-227A9B7D2400}"/>
              </a:ext>
            </a:extLst>
          </p:cNvPr>
          <p:cNvSpPr>
            <a:spLocks noGrp="1"/>
          </p:cNvSpPr>
          <p:nvPr>
            <p:ph type="title"/>
          </p:nvPr>
        </p:nvSpPr>
        <p:spPr>
          <a:xfrm>
            <a:off x="1018735" y="466344"/>
            <a:ext cx="10058400" cy="1371600"/>
          </a:xfrm>
        </p:spPr>
        <p:txBody>
          <a:bodyPr vert="horz" lIns="91440" tIns="45720" rIns="91440" bIns="45720" rtlCol="0" anchor="ctr">
            <a:normAutofit/>
          </a:bodyPr>
          <a:lstStyle/>
          <a:p>
            <a:pPr rtl="0"/>
            <a:r>
              <a:rPr lang="ja-JP" altLang="en-US" dirty="0">
                <a:solidFill>
                  <a:schemeClr val="tx1"/>
                </a:solidFill>
                <a:latin typeface="HGP明朝B" panose="02020800000000000000" pitchFamily="18" charset="-128"/>
                <a:ea typeface="HGP明朝B" panose="02020800000000000000" pitchFamily="18" charset="-128"/>
              </a:rPr>
              <a:t>スケジュール</a:t>
            </a:r>
          </a:p>
        </p:txBody>
      </p:sp>
      <p:graphicFrame>
        <p:nvGraphicFramePr>
          <p:cNvPr id="37" name="コンテンツ プレースホルダー 4" descr="SmartArt プレースホルダー">
            <a:extLst>
              <a:ext uri="{FF2B5EF4-FFF2-40B4-BE49-F238E27FC236}">
                <a16:creationId xmlns:a16="http://schemas.microsoft.com/office/drawing/2014/main" id="{E9190C4C-2B7F-4FE9-96C7-83E23481CB7B}"/>
              </a:ext>
            </a:extLst>
          </p:cNvPr>
          <p:cNvGraphicFramePr/>
          <p:nvPr>
            <p:extLst>
              <p:ext uri="{D42A27DB-BD31-4B8C-83A1-F6EECF244321}">
                <p14:modId xmlns:p14="http://schemas.microsoft.com/office/powerpoint/2010/main" val="2493374122"/>
              </p:ext>
            </p:extLst>
          </p:nvPr>
        </p:nvGraphicFramePr>
        <p:xfrm>
          <a:off x="717452" y="2103119"/>
          <a:ext cx="10803987" cy="40585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782032"/>
      </p:ext>
    </p:extLst>
  </p:cSld>
  <p:clrMapOvr>
    <a:masterClrMapping/>
  </p:clrMapOvr>
</p:sld>
</file>

<file path=ppt/theme/theme1.xml><?xml version="1.0" encoding="utf-8"?>
<a:theme xmlns:a="http://schemas.openxmlformats.org/drawingml/2006/main" name="パーセル">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パーセル">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パーセル">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12701</TotalTime>
  <Words>604</Words>
  <Application>Microsoft Office PowerPoint</Application>
  <PresentationFormat>ワイド画面</PresentationFormat>
  <Paragraphs>107</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UD明朝 Medium</vt:lpstr>
      <vt:lpstr>HGP明朝B</vt:lpstr>
      <vt:lpstr>Meiryo UI</vt:lpstr>
      <vt:lpstr>游ゴシック</vt:lpstr>
      <vt:lpstr>Arial</vt:lpstr>
      <vt:lpstr>Gill Sans MT</vt:lpstr>
      <vt:lpstr>Wingdings</vt:lpstr>
      <vt:lpstr>パーセル</vt:lpstr>
      <vt:lpstr>プレゼンテーション部門</vt:lpstr>
      <vt:lpstr>プレゼンテーション部門とは</vt:lpstr>
      <vt:lpstr>出場メリット</vt:lpstr>
      <vt:lpstr>大会コンセプト</vt:lpstr>
      <vt:lpstr>審査基準</vt:lpstr>
      <vt:lpstr>プレゼン部門の参加条件</vt:lpstr>
      <vt:lpstr>加盟校一覧</vt:lpstr>
      <vt:lpstr>スケジュール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プレゼン部門</dc:title>
  <dc:creator>加藤 瑠太</dc:creator>
  <cp:lastModifiedBy>諏訪 里梨愛</cp:lastModifiedBy>
  <cp:revision>10</cp:revision>
  <dcterms:created xsi:type="dcterms:W3CDTF">2022-05-18T03:05:21Z</dcterms:created>
  <dcterms:modified xsi:type="dcterms:W3CDTF">2023-05-14T03:05:05Z</dcterms:modified>
</cp:coreProperties>
</file>